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 id="2147483661" r:id="rId2"/>
  </p:sldMasterIdLst>
  <p:notesMasterIdLst>
    <p:notesMasterId r:id="rId38"/>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Lst>
  <p:sldSz cx="9144000" cy="5143500" type="screen16x9"/>
  <p:notesSz cx="6858000" cy="9144000"/>
  <p:embeddedFontLst>
    <p:embeddedFont>
      <p:font typeface="Anaheim" panose="02000503000000000000" pitchFamily="2" charset="0"/>
      <p:regular r:id="rId39"/>
    </p:embeddedFont>
    <p:embeddedFont>
      <p:font typeface="Fira Sans Condensed" panose="020B0503050000020004" pitchFamily="34" charset="0"/>
      <p:regular r:id="rId40"/>
      <p:bold r:id="rId41"/>
      <p:italic r:id="rId42"/>
      <p:boldItalic r:id="rId43"/>
    </p:embeddedFont>
    <p:embeddedFont>
      <p:font typeface="Fira Sans Condensed Light" panose="020B0403050000020004" pitchFamily="34" charset="0"/>
      <p:regular r:id="rId44"/>
      <p:bold r:id="rId45"/>
      <p:italic r:id="rId46"/>
      <p:boldItalic r:id="rId47"/>
    </p:embeddedFont>
    <p:embeddedFont>
      <p:font typeface="Proxima Nova" panose="020B0604020202020204" charset="0"/>
      <p:regular r:id="rId48"/>
      <p:bold r:id="rId49"/>
      <p:italic r:id="rId50"/>
      <p:boldItalic r:id="rId51"/>
    </p:embeddedFont>
    <p:embeddedFont>
      <p:font typeface="Proxima Nova Semibold" panose="020B0604020202020204" charset="0"/>
      <p:regular r:id="rId52"/>
      <p:bold r:id="rId53"/>
      <p:boldItalic r:id="rId54"/>
    </p:embeddedFont>
    <p:embeddedFont>
      <p:font typeface="Rajdhani" panose="02000000000000000000" charset="0"/>
      <p:regular r:id="rId55"/>
      <p:bold r:id="rId56"/>
    </p:embeddedFont>
    <p:embeddedFont>
      <p:font typeface="Raleway Medium" pitchFamily="2" charset="0"/>
      <p:regular r:id="rId57"/>
      <p:bold r:id="rId58"/>
      <p:italic r:id="rId59"/>
      <p:boldItalic r:id="rId60"/>
    </p:embeddedFont>
    <p:embeddedFont>
      <p:font typeface="Roboto" panose="02000000000000000000" pitchFamily="2" charset="0"/>
      <p:regular r:id="rId61"/>
      <p:bold r:id="rId62"/>
      <p:italic r:id="rId63"/>
      <p:boldItalic r:id="rId64"/>
    </p:embeddedFont>
    <p:embeddedFont>
      <p:font typeface="Roboto Condensed Light" panose="02000000000000000000" pitchFamily="2" charset="0"/>
      <p:regular r:id="rId65"/>
      <p:italic r:id="rId6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625">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48727A7-6CAC-4E76-B87E-24113231BC99}">
  <a:tblStyle styleId="{648727A7-6CAC-4E76-B87E-24113231BC9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38" d="100"/>
          <a:sy n="138" d="100"/>
        </p:scale>
        <p:origin x="834" y="120"/>
      </p:cViewPr>
      <p:guideLst>
        <p:guide orient="horz" pos="625"/>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font" Target="fonts/font4.fntdata"/><Relationship Id="rId47" Type="http://schemas.openxmlformats.org/officeDocument/2006/relationships/font" Target="fonts/font9.fntdata"/><Relationship Id="rId63" Type="http://schemas.openxmlformats.org/officeDocument/2006/relationships/font" Target="fonts/font25.fntdata"/><Relationship Id="rId68"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font" Target="fonts/font2.fntdata"/><Relationship Id="rId45" Type="http://schemas.openxmlformats.org/officeDocument/2006/relationships/font" Target="fonts/font7.fntdata"/><Relationship Id="rId53" Type="http://schemas.openxmlformats.org/officeDocument/2006/relationships/font" Target="fonts/font15.fntdata"/><Relationship Id="rId58" Type="http://schemas.openxmlformats.org/officeDocument/2006/relationships/font" Target="fonts/font20.fntdata"/><Relationship Id="rId66" Type="http://schemas.openxmlformats.org/officeDocument/2006/relationships/font" Target="fonts/font28.fntdata"/><Relationship Id="rId5" Type="http://schemas.openxmlformats.org/officeDocument/2006/relationships/slide" Target="slides/slide3.xml"/><Relationship Id="rId61" Type="http://schemas.openxmlformats.org/officeDocument/2006/relationships/font" Target="fonts/font23.fntdata"/><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font" Target="fonts/font5.fntdata"/><Relationship Id="rId48" Type="http://schemas.openxmlformats.org/officeDocument/2006/relationships/font" Target="fonts/font10.fntdata"/><Relationship Id="rId56" Type="http://schemas.openxmlformats.org/officeDocument/2006/relationships/font" Target="fonts/font18.fntdata"/><Relationship Id="rId64" Type="http://schemas.openxmlformats.org/officeDocument/2006/relationships/font" Target="fonts/font26.fntdata"/><Relationship Id="rId69"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font" Target="fonts/font13.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notesMaster" Target="notesMasters/notesMaster1.xml"/><Relationship Id="rId46" Type="http://schemas.openxmlformats.org/officeDocument/2006/relationships/font" Target="fonts/font8.fntdata"/><Relationship Id="rId59" Type="http://schemas.openxmlformats.org/officeDocument/2006/relationships/font" Target="fonts/font21.fntdata"/><Relationship Id="rId67" Type="http://schemas.openxmlformats.org/officeDocument/2006/relationships/presProps" Target="presProps.xml"/><Relationship Id="rId20" Type="http://schemas.openxmlformats.org/officeDocument/2006/relationships/slide" Target="slides/slide18.xml"/><Relationship Id="rId41" Type="http://schemas.openxmlformats.org/officeDocument/2006/relationships/font" Target="fonts/font3.fntdata"/><Relationship Id="rId54" Type="http://schemas.openxmlformats.org/officeDocument/2006/relationships/font" Target="fonts/font16.fntdata"/><Relationship Id="rId62" Type="http://schemas.openxmlformats.org/officeDocument/2006/relationships/font" Target="fonts/font24.fntdata"/><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font" Target="fonts/font11.fntdata"/><Relationship Id="rId57" Type="http://schemas.openxmlformats.org/officeDocument/2006/relationships/font" Target="fonts/font19.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font" Target="fonts/font6.fntdata"/><Relationship Id="rId52" Type="http://schemas.openxmlformats.org/officeDocument/2006/relationships/font" Target="fonts/font14.fntdata"/><Relationship Id="rId60" Type="http://schemas.openxmlformats.org/officeDocument/2006/relationships/font" Target="fonts/font22.fntdata"/><Relationship Id="rId65" Type="http://schemas.openxmlformats.org/officeDocument/2006/relationships/font" Target="fonts/font27.fntdata"/><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font" Target="fonts/font1.fntdata"/><Relationship Id="rId34" Type="http://schemas.openxmlformats.org/officeDocument/2006/relationships/slide" Target="slides/slide32.xml"/><Relationship Id="rId50" Type="http://schemas.openxmlformats.org/officeDocument/2006/relationships/font" Target="fonts/font12.fntdata"/><Relationship Id="rId55" Type="http://schemas.openxmlformats.org/officeDocument/2006/relationships/font" Target="fonts/font1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Google Shape;54;g708a6ee8a1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 name="Google Shape;55;g708a6ee8a1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g16bcecd75ae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7" name="Google Shape;397;g16bcecd75ae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p:cNvGrpSpPr/>
        <p:nvPr/>
      </p:nvGrpSpPr>
      <p:grpSpPr>
        <a:xfrm>
          <a:off x="0" y="0"/>
          <a:ext cx="0" cy="0"/>
          <a:chOff x="0" y="0"/>
          <a:chExt cx="0" cy="0"/>
        </a:xfrm>
      </p:grpSpPr>
      <p:sp>
        <p:nvSpPr>
          <p:cNvPr id="460" name="Google Shape;460;g16bcecd75ae_0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1" name="Google Shape;461;g16bcecd75ae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g16bcecd75ae_0_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 name="Google Shape;492;g16bcecd75ae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p:cNvGrpSpPr/>
        <p:nvPr/>
      </p:nvGrpSpPr>
      <p:grpSpPr>
        <a:xfrm>
          <a:off x="0" y="0"/>
          <a:ext cx="0" cy="0"/>
          <a:chOff x="0" y="0"/>
          <a:chExt cx="0" cy="0"/>
        </a:xfrm>
      </p:grpSpPr>
      <p:sp>
        <p:nvSpPr>
          <p:cNvPr id="522" name="Google Shape;522;g16bcecd75ae_0_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3" name="Google Shape;523;g16bcecd75ae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7"/>
        <p:cNvGrpSpPr/>
        <p:nvPr/>
      </p:nvGrpSpPr>
      <p:grpSpPr>
        <a:xfrm>
          <a:off x="0" y="0"/>
          <a:ext cx="0" cy="0"/>
          <a:chOff x="0" y="0"/>
          <a:chExt cx="0" cy="0"/>
        </a:xfrm>
      </p:grpSpPr>
      <p:sp>
        <p:nvSpPr>
          <p:cNvPr id="618" name="Google Shape;618;g16bcecd75ae_0_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9" name="Google Shape;619;g16bcecd75ae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9"/>
        <p:cNvGrpSpPr/>
        <p:nvPr/>
      </p:nvGrpSpPr>
      <p:grpSpPr>
        <a:xfrm>
          <a:off x="0" y="0"/>
          <a:ext cx="0" cy="0"/>
          <a:chOff x="0" y="0"/>
          <a:chExt cx="0" cy="0"/>
        </a:xfrm>
      </p:grpSpPr>
      <p:sp>
        <p:nvSpPr>
          <p:cNvPr id="650" name="Google Shape;650;g16bcecd75ae_0_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1" name="Google Shape;651;g16bcecd75ae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2"/>
        <p:cNvGrpSpPr/>
        <p:nvPr/>
      </p:nvGrpSpPr>
      <p:grpSpPr>
        <a:xfrm>
          <a:off x="0" y="0"/>
          <a:ext cx="0" cy="0"/>
          <a:chOff x="0" y="0"/>
          <a:chExt cx="0" cy="0"/>
        </a:xfrm>
      </p:grpSpPr>
      <p:sp>
        <p:nvSpPr>
          <p:cNvPr id="693" name="Google Shape;693;g16bcecd75ae_0_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4" name="Google Shape;694;g16bcecd75ae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2"/>
        <p:cNvGrpSpPr/>
        <p:nvPr/>
      </p:nvGrpSpPr>
      <p:grpSpPr>
        <a:xfrm>
          <a:off x="0" y="0"/>
          <a:ext cx="0" cy="0"/>
          <a:chOff x="0" y="0"/>
          <a:chExt cx="0" cy="0"/>
        </a:xfrm>
      </p:grpSpPr>
      <p:sp>
        <p:nvSpPr>
          <p:cNvPr id="743" name="Google Shape;743;g16bcecd75ae_0_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4" name="Google Shape;744;g16bcecd75ae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1"/>
        <p:cNvGrpSpPr/>
        <p:nvPr/>
      </p:nvGrpSpPr>
      <p:grpSpPr>
        <a:xfrm>
          <a:off x="0" y="0"/>
          <a:ext cx="0" cy="0"/>
          <a:chOff x="0" y="0"/>
          <a:chExt cx="0" cy="0"/>
        </a:xfrm>
      </p:grpSpPr>
      <p:sp>
        <p:nvSpPr>
          <p:cNvPr id="792" name="Google Shape;792;g16bcecd75ae_0_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3" name="Google Shape;793;g16bcecd75ae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1"/>
        <p:cNvGrpSpPr/>
        <p:nvPr/>
      </p:nvGrpSpPr>
      <p:grpSpPr>
        <a:xfrm>
          <a:off x="0" y="0"/>
          <a:ext cx="0" cy="0"/>
          <a:chOff x="0" y="0"/>
          <a:chExt cx="0" cy="0"/>
        </a:xfrm>
      </p:grpSpPr>
      <p:sp>
        <p:nvSpPr>
          <p:cNvPr id="842" name="Google Shape;842;g16bcecd75ae_0_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3" name="Google Shape;843;g16bcecd75ae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g708a6ee8a1_0_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 name="Google Shape;62;g708a6ee8a1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9"/>
        <p:cNvGrpSpPr/>
        <p:nvPr/>
      </p:nvGrpSpPr>
      <p:grpSpPr>
        <a:xfrm>
          <a:off x="0" y="0"/>
          <a:ext cx="0" cy="0"/>
          <a:chOff x="0" y="0"/>
          <a:chExt cx="0" cy="0"/>
        </a:xfrm>
      </p:grpSpPr>
      <p:sp>
        <p:nvSpPr>
          <p:cNvPr id="960" name="Google Shape;960;g16bcecd75ae_0_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1" name="Google Shape;961;g16bcecd75ae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1"/>
        <p:cNvGrpSpPr/>
        <p:nvPr/>
      </p:nvGrpSpPr>
      <p:grpSpPr>
        <a:xfrm>
          <a:off x="0" y="0"/>
          <a:ext cx="0" cy="0"/>
          <a:chOff x="0" y="0"/>
          <a:chExt cx="0" cy="0"/>
        </a:xfrm>
      </p:grpSpPr>
      <p:sp>
        <p:nvSpPr>
          <p:cNvPr id="1022" name="Google Shape;1022;g16bcecd75ae_0_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3" name="Google Shape;1023;g16bcecd75ae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3"/>
        <p:cNvGrpSpPr/>
        <p:nvPr/>
      </p:nvGrpSpPr>
      <p:grpSpPr>
        <a:xfrm>
          <a:off x="0" y="0"/>
          <a:ext cx="0" cy="0"/>
          <a:chOff x="0" y="0"/>
          <a:chExt cx="0" cy="0"/>
        </a:xfrm>
      </p:grpSpPr>
      <p:sp>
        <p:nvSpPr>
          <p:cNvPr id="1054" name="Google Shape;1054;g16bcecd75ae_0_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5" name="Google Shape;1055;g16bcecd75ae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0"/>
        <p:cNvGrpSpPr/>
        <p:nvPr/>
      </p:nvGrpSpPr>
      <p:grpSpPr>
        <a:xfrm>
          <a:off x="0" y="0"/>
          <a:ext cx="0" cy="0"/>
          <a:chOff x="0" y="0"/>
          <a:chExt cx="0" cy="0"/>
        </a:xfrm>
      </p:grpSpPr>
      <p:sp>
        <p:nvSpPr>
          <p:cNvPr id="1081" name="Google Shape;1081;g16bcecd75ae_0_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2" name="Google Shape;1082;g16bcecd75ae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4"/>
        <p:cNvGrpSpPr/>
        <p:nvPr/>
      </p:nvGrpSpPr>
      <p:grpSpPr>
        <a:xfrm>
          <a:off x="0" y="0"/>
          <a:ext cx="0" cy="0"/>
          <a:chOff x="0" y="0"/>
          <a:chExt cx="0" cy="0"/>
        </a:xfrm>
      </p:grpSpPr>
      <p:sp>
        <p:nvSpPr>
          <p:cNvPr id="1145" name="Google Shape;1145;g16bcecd75ae_0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6" name="Google Shape;1146;g16bcecd75ae_0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0"/>
        <p:cNvGrpSpPr/>
        <p:nvPr/>
      </p:nvGrpSpPr>
      <p:grpSpPr>
        <a:xfrm>
          <a:off x="0" y="0"/>
          <a:ext cx="0" cy="0"/>
          <a:chOff x="0" y="0"/>
          <a:chExt cx="0" cy="0"/>
        </a:xfrm>
      </p:grpSpPr>
      <p:sp>
        <p:nvSpPr>
          <p:cNvPr id="1161" name="Google Shape;1161;g16bcecd75ae_0_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2" name="Google Shape;1162;g16bcecd75ae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1"/>
        <p:cNvGrpSpPr/>
        <p:nvPr/>
      </p:nvGrpSpPr>
      <p:grpSpPr>
        <a:xfrm>
          <a:off x="0" y="0"/>
          <a:ext cx="0" cy="0"/>
          <a:chOff x="0" y="0"/>
          <a:chExt cx="0" cy="0"/>
        </a:xfrm>
      </p:grpSpPr>
      <p:sp>
        <p:nvSpPr>
          <p:cNvPr id="1212" name="Google Shape;1212;g16bcecd75ae_0_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3" name="Google Shape;1213;g16bcecd75ae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1"/>
        <p:cNvGrpSpPr/>
        <p:nvPr/>
      </p:nvGrpSpPr>
      <p:grpSpPr>
        <a:xfrm>
          <a:off x="0" y="0"/>
          <a:ext cx="0" cy="0"/>
          <a:chOff x="0" y="0"/>
          <a:chExt cx="0" cy="0"/>
        </a:xfrm>
      </p:grpSpPr>
      <p:sp>
        <p:nvSpPr>
          <p:cNvPr id="1232" name="Google Shape;1232;g16bcecd75ae_0_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3" name="Google Shape;1233;g16bcecd75ae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6"/>
        <p:cNvGrpSpPr/>
        <p:nvPr/>
      </p:nvGrpSpPr>
      <p:grpSpPr>
        <a:xfrm>
          <a:off x="0" y="0"/>
          <a:ext cx="0" cy="0"/>
          <a:chOff x="0" y="0"/>
          <a:chExt cx="0" cy="0"/>
        </a:xfrm>
      </p:grpSpPr>
      <p:sp>
        <p:nvSpPr>
          <p:cNvPr id="1257" name="Google Shape;1257;g16bcecd75ae_0_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8" name="Google Shape;1258;g16bcecd75ae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8"/>
        <p:cNvGrpSpPr/>
        <p:nvPr/>
      </p:nvGrpSpPr>
      <p:grpSpPr>
        <a:xfrm>
          <a:off x="0" y="0"/>
          <a:ext cx="0" cy="0"/>
          <a:chOff x="0" y="0"/>
          <a:chExt cx="0" cy="0"/>
        </a:xfrm>
      </p:grpSpPr>
      <p:sp>
        <p:nvSpPr>
          <p:cNvPr id="1299" name="Google Shape;1299;g16bcecd75ae_0_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0" name="Google Shape;1300;g16bcecd75ae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18a87eb8680_0_3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18a87eb8680_0_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5"/>
        <p:cNvGrpSpPr/>
        <p:nvPr/>
      </p:nvGrpSpPr>
      <p:grpSpPr>
        <a:xfrm>
          <a:off x="0" y="0"/>
          <a:ext cx="0" cy="0"/>
          <a:chOff x="0" y="0"/>
          <a:chExt cx="0" cy="0"/>
        </a:xfrm>
      </p:grpSpPr>
      <p:sp>
        <p:nvSpPr>
          <p:cNvPr id="1336" name="Google Shape;1336;g16bcecd75ae_0_1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7" name="Google Shape;1337;g16bcecd75ae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7"/>
        <p:cNvGrpSpPr/>
        <p:nvPr/>
      </p:nvGrpSpPr>
      <p:grpSpPr>
        <a:xfrm>
          <a:off x="0" y="0"/>
          <a:ext cx="0" cy="0"/>
          <a:chOff x="0" y="0"/>
          <a:chExt cx="0" cy="0"/>
        </a:xfrm>
      </p:grpSpPr>
      <p:sp>
        <p:nvSpPr>
          <p:cNvPr id="1368" name="Google Shape;1368;g16bcecd75ae_0_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9" name="Google Shape;1369;g16bcecd75ae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2"/>
        <p:cNvGrpSpPr/>
        <p:nvPr/>
      </p:nvGrpSpPr>
      <p:grpSpPr>
        <a:xfrm>
          <a:off x="0" y="0"/>
          <a:ext cx="0" cy="0"/>
          <a:chOff x="0" y="0"/>
          <a:chExt cx="0" cy="0"/>
        </a:xfrm>
      </p:grpSpPr>
      <p:sp>
        <p:nvSpPr>
          <p:cNvPr id="1393" name="Google Shape;1393;g16bcecd75ae_0_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4" name="Google Shape;1394;g16bcecd75ae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1"/>
        <p:cNvGrpSpPr/>
        <p:nvPr/>
      </p:nvGrpSpPr>
      <p:grpSpPr>
        <a:xfrm>
          <a:off x="0" y="0"/>
          <a:ext cx="0" cy="0"/>
          <a:chOff x="0" y="0"/>
          <a:chExt cx="0" cy="0"/>
        </a:xfrm>
      </p:grpSpPr>
      <p:sp>
        <p:nvSpPr>
          <p:cNvPr id="1462" name="Google Shape;1462;g18a87eb8680_0_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3" name="Google Shape;1463;g18a87eb8680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8"/>
        <p:cNvGrpSpPr/>
        <p:nvPr/>
      </p:nvGrpSpPr>
      <p:grpSpPr>
        <a:xfrm>
          <a:off x="0" y="0"/>
          <a:ext cx="0" cy="0"/>
          <a:chOff x="0" y="0"/>
          <a:chExt cx="0" cy="0"/>
        </a:xfrm>
      </p:grpSpPr>
      <p:sp>
        <p:nvSpPr>
          <p:cNvPr id="1469" name="Google Shape;1469;g18a87eb8680_0_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0" name="Google Shape;1470;g18a87eb8680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5"/>
        <p:cNvGrpSpPr/>
        <p:nvPr/>
      </p:nvGrpSpPr>
      <p:grpSpPr>
        <a:xfrm>
          <a:off x="0" y="0"/>
          <a:ext cx="0" cy="0"/>
          <a:chOff x="0" y="0"/>
          <a:chExt cx="0" cy="0"/>
        </a:xfrm>
      </p:grpSpPr>
      <p:sp>
        <p:nvSpPr>
          <p:cNvPr id="1476" name="Google Shape;1476;g18a87eb8680_0_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7" name="Google Shape;1477;g18a87eb8680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18a87eb8680_0_1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18a87eb8680_0_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18a87eb8680_0_2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18a87eb8680_0_2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18a87eb8680_0_20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18a87eb8680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18a87eb8680_0_4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18a87eb8680_0_4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16bcecd75ae_0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 name="Google Shape;236;g16bcecd75ae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16bcecd75ae_0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16bcecd75ae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rotWithShape="1">
          <a:blip r:embed="rId2">
            <a:alphaModFix/>
          </a:blip>
          <a:srcRect/>
          <a:stretch/>
        </p:blipFill>
        <p:spPr>
          <a:xfrm>
            <a:off x="0" y="1339"/>
            <a:ext cx="9143998" cy="5140822"/>
          </a:xfrm>
          <a:prstGeom prst="rect">
            <a:avLst/>
          </a:prstGeom>
          <a:noFill/>
          <a:ln>
            <a:noFill/>
          </a:ln>
        </p:spPr>
      </p:pic>
      <p:sp>
        <p:nvSpPr>
          <p:cNvPr id="10" name="Google Shape;10;p2"/>
          <p:cNvSpPr txBox="1">
            <a:spLocks noGrp="1"/>
          </p:cNvSpPr>
          <p:nvPr>
            <p:ph type="ctrTitle"/>
          </p:nvPr>
        </p:nvSpPr>
        <p:spPr>
          <a:xfrm>
            <a:off x="4139149" y="928938"/>
            <a:ext cx="4291500" cy="2961000"/>
          </a:xfrm>
          <a:prstGeom prst="rect">
            <a:avLst/>
          </a:prstGeom>
        </p:spPr>
        <p:txBody>
          <a:bodyPr spcFirstLastPara="1" wrap="square" lIns="91425" tIns="91425" rIns="91425" bIns="91425" anchor="b" anchorCtr="0">
            <a:noAutofit/>
          </a:bodyPr>
          <a:lstStyle>
            <a:lvl1pPr lvl="0">
              <a:spcBef>
                <a:spcPts val="0"/>
              </a:spcBef>
              <a:spcAft>
                <a:spcPts val="0"/>
              </a:spcAft>
              <a:buSzPts val="5200"/>
              <a:buNone/>
              <a:defRPr sz="7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4139125" y="3848863"/>
            <a:ext cx="4291500" cy="3657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800"/>
              <a:buNone/>
              <a:defRPr sz="14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pic>
        <p:nvPicPr>
          <p:cNvPr id="45" name="Google Shape;45;p11"/>
          <p:cNvPicPr preferRelativeResize="0"/>
          <p:nvPr/>
        </p:nvPicPr>
        <p:blipFill rotWithShape="1">
          <a:blip r:embed="rId2">
            <a:alphaModFix/>
          </a:blip>
          <a:srcRect/>
          <a:stretch/>
        </p:blipFill>
        <p:spPr>
          <a:xfrm>
            <a:off x="0" y="1339"/>
            <a:ext cx="9143998" cy="5140822"/>
          </a:xfrm>
          <a:prstGeom prst="rect">
            <a:avLst/>
          </a:prstGeom>
          <a:noFill/>
          <a:ln>
            <a:noFill/>
          </a:ln>
        </p:spPr>
      </p:pic>
      <p:sp>
        <p:nvSpPr>
          <p:cNvPr id="46" name="Google Shape;46;p11"/>
          <p:cNvSpPr txBox="1">
            <a:spLocks noGrp="1"/>
          </p:cNvSpPr>
          <p:nvPr>
            <p:ph type="title" hasCustomPrompt="1"/>
          </p:nvPr>
        </p:nvSpPr>
        <p:spPr>
          <a:xfrm>
            <a:off x="311700" y="2062500"/>
            <a:ext cx="8520600" cy="1110600"/>
          </a:xfrm>
          <a:prstGeom prst="rect">
            <a:avLst/>
          </a:prstGeom>
        </p:spPr>
        <p:txBody>
          <a:bodyPr spcFirstLastPara="1" wrap="square" lIns="91425" tIns="91425" rIns="91425" bIns="91425" anchor="ctr" anchorCtr="0">
            <a:noAutofit/>
          </a:bodyPr>
          <a:lstStyle>
            <a:lvl1pPr lvl="0" algn="ctr">
              <a:spcBef>
                <a:spcPts val="0"/>
              </a:spcBef>
              <a:spcAft>
                <a:spcPts val="0"/>
              </a:spcAft>
              <a:buSzPts val="12000"/>
              <a:buNone/>
              <a:defRPr sz="72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7" name="Google Shape;47;p11"/>
          <p:cNvSpPr txBox="1">
            <a:spLocks noGrp="1"/>
          </p:cNvSpPr>
          <p:nvPr>
            <p:ph type="body" idx="1"/>
          </p:nvPr>
        </p:nvSpPr>
        <p:spPr>
          <a:xfrm>
            <a:off x="311700" y="3255700"/>
            <a:ext cx="8520600" cy="515400"/>
          </a:xfrm>
          <a:prstGeom prst="rect">
            <a:avLst/>
          </a:prstGeom>
        </p:spPr>
        <p:txBody>
          <a:bodyPr spcFirstLastPara="1" wrap="square" lIns="91425" tIns="91425" rIns="91425" bIns="91425" anchor="t" anchorCtr="0">
            <a:noAutofit/>
          </a:bodyPr>
          <a:lstStyle>
            <a:lvl1pPr marL="457200" lvl="0" indent="-304800" algn="ctr">
              <a:spcBef>
                <a:spcPts val="0"/>
              </a:spcBef>
              <a:spcAft>
                <a:spcPts val="0"/>
              </a:spcAft>
              <a:buSzPts val="1200"/>
              <a:buFont typeface="Fira Sans Condensed"/>
              <a:buChar char="●"/>
              <a:defRPr sz="1400">
                <a:latin typeface="Fira Sans Condensed"/>
                <a:ea typeface="Fira Sans Condensed"/>
                <a:cs typeface="Fira Sans Condensed"/>
                <a:sym typeface="Fira Sans Condensed"/>
              </a:defRPr>
            </a:lvl1pPr>
            <a:lvl2pPr marL="914400" lvl="1" indent="-304800" algn="ctr">
              <a:spcBef>
                <a:spcPts val="0"/>
              </a:spcBef>
              <a:spcAft>
                <a:spcPts val="0"/>
              </a:spcAft>
              <a:buSzPts val="1200"/>
              <a:buFont typeface="Fira Sans Condensed"/>
              <a:buChar char="○"/>
              <a:defRPr>
                <a:latin typeface="Fira Sans Condensed"/>
                <a:ea typeface="Fira Sans Condensed"/>
                <a:cs typeface="Fira Sans Condensed"/>
                <a:sym typeface="Fira Sans Condensed"/>
              </a:defRPr>
            </a:lvl2pPr>
            <a:lvl3pPr marL="1371600" lvl="2" indent="-304800" algn="ctr">
              <a:spcBef>
                <a:spcPts val="0"/>
              </a:spcBef>
              <a:spcAft>
                <a:spcPts val="0"/>
              </a:spcAft>
              <a:buSzPts val="1200"/>
              <a:buFont typeface="Fira Sans Condensed"/>
              <a:buChar char="■"/>
              <a:defRPr>
                <a:latin typeface="Fira Sans Condensed"/>
                <a:ea typeface="Fira Sans Condensed"/>
                <a:cs typeface="Fira Sans Condensed"/>
                <a:sym typeface="Fira Sans Condensed"/>
              </a:defRPr>
            </a:lvl3pPr>
            <a:lvl4pPr marL="1828800" lvl="3" indent="-304800" algn="ctr">
              <a:spcBef>
                <a:spcPts val="0"/>
              </a:spcBef>
              <a:spcAft>
                <a:spcPts val="0"/>
              </a:spcAft>
              <a:buSzPts val="1200"/>
              <a:buFont typeface="Fira Sans Condensed"/>
              <a:buChar char="●"/>
              <a:defRPr>
                <a:latin typeface="Fira Sans Condensed"/>
                <a:ea typeface="Fira Sans Condensed"/>
                <a:cs typeface="Fira Sans Condensed"/>
                <a:sym typeface="Fira Sans Condensed"/>
              </a:defRPr>
            </a:lvl4pPr>
            <a:lvl5pPr marL="2286000" lvl="4" indent="-304800" algn="ctr">
              <a:spcBef>
                <a:spcPts val="0"/>
              </a:spcBef>
              <a:spcAft>
                <a:spcPts val="0"/>
              </a:spcAft>
              <a:buSzPts val="1200"/>
              <a:buFont typeface="Fira Sans Condensed"/>
              <a:buChar char="○"/>
              <a:defRPr>
                <a:latin typeface="Fira Sans Condensed"/>
                <a:ea typeface="Fira Sans Condensed"/>
                <a:cs typeface="Fira Sans Condensed"/>
                <a:sym typeface="Fira Sans Condensed"/>
              </a:defRPr>
            </a:lvl5pPr>
            <a:lvl6pPr marL="2743200" lvl="5" indent="-304800" algn="ctr">
              <a:spcBef>
                <a:spcPts val="0"/>
              </a:spcBef>
              <a:spcAft>
                <a:spcPts val="0"/>
              </a:spcAft>
              <a:buSzPts val="1200"/>
              <a:buFont typeface="Fira Sans Condensed"/>
              <a:buChar char="■"/>
              <a:defRPr>
                <a:latin typeface="Fira Sans Condensed"/>
                <a:ea typeface="Fira Sans Condensed"/>
                <a:cs typeface="Fira Sans Condensed"/>
                <a:sym typeface="Fira Sans Condensed"/>
              </a:defRPr>
            </a:lvl6pPr>
            <a:lvl7pPr marL="3200400" lvl="6" indent="-304800" algn="ctr">
              <a:spcBef>
                <a:spcPts val="0"/>
              </a:spcBef>
              <a:spcAft>
                <a:spcPts val="0"/>
              </a:spcAft>
              <a:buSzPts val="1200"/>
              <a:buFont typeface="Fira Sans Condensed"/>
              <a:buChar char="●"/>
              <a:defRPr>
                <a:latin typeface="Fira Sans Condensed"/>
                <a:ea typeface="Fira Sans Condensed"/>
                <a:cs typeface="Fira Sans Condensed"/>
                <a:sym typeface="Fira Sans Condensed"/>
              </a:defRPr>
            </a:lvl7pPr>
            <a:lvl8pPr marL="3657600" lvl="7" indent="-304800" algn="ctr">
              <a:spcBef>
                <a:spcPts val="0"/>
              </a:spcBef>
              <a:spcAft>
                <a:spcPts val="0"/>
              </a:spcAft>
              <a:buSzPts val="1200"/>
              <a:buFont typeface="Fira Sans Condensed"/>
              <a:buChar char="○"/>
              <a:defRPr>
                <a:latin typeface="Fira Sans Condensed"/>
                <a:ea typeface="Fira Sans Condensed"/>
                <a:cs typeface="Fira Sans Condensed"/>
                <a:sym typeface="Fira Sans Condensed"/>
              </a:defRPr>
            </a:lvl8pPr>
            <a:lvl9pPr marL="4114800" lvl="8" indent="-304800" algn="ctr">
              <a:spcBef>
                <a:spcPts val="0"/>
              </a:spcBef>
              <a:spcAft>
                <a:spcPts val="0"/>
              </a:spcAft>
              <a:buSzPts val="1200"/>
              <a:buFont typeface="Fira Sans Condensed"/>
              <a:buChar char="■"/>
              <a:defRPr>
                <a:latin typeface="Fira Sans Condensed"/>
                <a:ea typeface="Fira Sans Condensed"/>
                <a:cs typeface="Fira Sans Condensed"/>
                <a:sym typeface="Fira Sans Condensed"/>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48"/>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52"/>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2"/>
        <p:cNvGrpSpPr/>
        <p:nvPr/>
      </p:nvGrpSpPr>
      <p:grpSpPr>
        <a:xfrm>
          <a:off x="0" y="0"/>
          <a:ext cx="0" cy="0"/>
          <a:chOff x="0" y="0"/>
          <a:chExt cx="0" cy="0"/>
        </a:xfrm>
      </p:grpSpPr>
      <p:pic>
        <p:nvPicPr>
          <p:cNvPr id="13" name="Google Shape;13;p3"/>
          <p:cNvPicPr preferRelativeResize="0"/>
          <p:nvPr/>
        </p:nvPicPr>
        <p:blipFill rotWithShape="1">
          <a:blip r:embed="rId2">
            <a:alphaModFix/>
          </a:blip>
          <a:srcRect/>
          <a:stretch/>
        </p:blipFill>
        <p:spPr>
          <a:xfrm>
            <a:off x="0" y="1339"/>
            <a:ext cx="9143998" cy="5140822"/>
          </a:xfrm>
          <a:prstGeom prst="rect">
            <a:avLst/>
          </a:prstGeom>
          <a:noFill/>
          <a:ln>
            <a:noFill/>
          </a:ln>
        </p:spPr>
      </p:pic>
      <p:sp>
        <p:nvSpPr>
          <p:cNvPr id="14" name="Google Shape;14;p3"/>
          <p:cNvSpPr txBox="1">
            <a:spLocks noGrp="1"/>
          </p:cNvSpPr>
          <p:nvPr>
            <p:ph type="title"/>
          </p:nvPr>
        </p:nvSpPr>
        <p:spPr>
          <a:xfrm>
            <a:off x="4634135" y="1434600"/>
            <a:ext cx="3532800" cy="22743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None/>
              <a:defRPr sz="48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5"/>
        <p:cNvGrpSpPr/>
        <p:nvPr/>
      </p:nvGrpSpPr>
      <p:grpSpPr>
        <a:xfrm>
          <a:off x="0" y="0"/>
          <a:ext cx="0" cy="0"/>
          <a:chOff x="0" y="0"/>
          <a:chExt cx="0" cy="0"/>
        </a:xfrm>
      </p:grpSpPr>
      <p:pic>
        <p:nvPicPr>
          <p:cNvPr id="16" name="Google Shape;16;p4"/>
          <p:cNvPicPr preferRelativeResize="0"/>
          <p:nvPr/>
        </p:nvPicPr>
        <p:blipFill rotWithShape="1">
          <a:blip r:embed="rId2">
            <a:alphaModFix/>
          </a:blip>
          <a:srcRect/>
          <a:stretch/>
        </p:blipFill>
        <p:spPr>
          <a:xfrm>
            <a:off x="0" y="1339"/>
            <a:ext cx="9143998" cy="5140822"/>
          </a:xfrm>
          <a:prstGeom prst="rect">
            <a:avLst/>
          </a:prstGeom>
          <a:noFill/>
          <a:ln>
            <a:noFill/>
          </a:ln>
        </p:spPr>
      </p:pic>
      <p:sp>
        <p:nvSpPr>
          <p:cNvPr id="17" name="Google Shape;17;p4"/>
          <p:cNvSpPr txBox="1">
            <a:spLocks noGrp="1"/>
          </p:cNvSpPr>
          <p:nvPr>
            <p:ph type="body" idx="1"/>
          </p:nvPr>
        </p:nvSpPr>
        <p:spPr>
          <a:xfrm>
            <a:off x="1115100" y="1152475"/>
            <a:ext cx="6913800" cy="3456000"/>
          </a:xfrm>
          <a:prstGeom prst="rect">
            <a:avLst/>
          </a:prstGeom>
          <a:solidFill>
            <a:schemeClr val="dk1">
              <a:alpha val="56699"/>
            </a:schemeClr>
          </a:solidFill>
        </p:spPr>
        <p:txBody>
          <a:bodyPr spcFirstLastPara="1" wrap="square" lIns="91425" tIns="91425" rIns="91425" bIns="91425" anchor="t" anchorCtr="0">
            <a:noAutofit/>
          </a:bodyPr>
          <a:lstStyle>
            <a:lvl1pPr marL="457200" lvl="0" indent="-317500">
              <a:lnSpc>
                <a:spcPct val="100000"/>
              </a:lnSpc>
              <a:spcBef>
                <a:spcPts val="0"/>
              </a:spcBef>
              <a:spcAft>
                <a:spcPts val="0"/>
              </a:spcAft>
              <a:buClr>
                <a:srgbClr val="191919"/>
              </a:buClr>
              <a:buSzPts val="1400"/>
              <a:buFont typeface="Anaheim"/>
              <a:buChar char="●"/>
              <a:defRPr sz="1400">
                <a:solidFill>
                  <a:srgbClr val="F3F3F3"/>
                </a:solidFill>
                <a:latin typeface="Fira Sans Condensed"/>
                <a:ea typeface="Fira Sans Condensed"/>
                <a:cs typeface="Fira Sans Condensed"/>
                <a:sym typeface="Fira Sans Condensed"/>
              </a:defRPr>
            </a:lvl1pPr>
            <a:lvl2pPr marL="914400" lvl="1" indent="-317500">
              <a:spcBef>
                <a:spcPts val="0"/>
              </a:spcBef>
              <a:spcAft>
                <a:spcPts val="0"/>
              </a:spcAft>
              <a:buClr>
                <a:srgbClr val="191919"/>
              </a:buClr>
              <a:buSzPts val="1400"/>
              <a:buFont typeface="Roboto Condensed Light"/>
              <a:buChar char="○"/>
              <a:defRPr sz="1400">
                <a:latin typeface="Fira Sans Condensed"/>
                <a:ea typeface="Fira Sans Condensed"/>
                <a:cs typeface="Fira Sans Condensed"/>
                <a:sym typeface="Fira Sans Condensed"/>
              </a:defRPr>
            </a:lvl2pPr>
            <a:lvl3pPr marL="1371600" lvl="2" indent="-317500">
              <a:spcBef>
                <a:spcPts val="0"/>
              </a:spcBef>
              <a:spcAft>
                <a:spcPts val="0"/>
              </a:spcAft>
              <a:buClr>
                <a:srgbClr val="191919"/>
              </a:buClr>
              <a:buSzPts val="1400"/>
              <a:buFont typeface="Roboto Condensed Light"/>
              <a:buChar char="■"/>
              <a:defRPr sz="1200"/>
            </a:lvl3pPr>
            <a:lvl4pPr marL="1828800" lvl="3" indent="-317500">
              <a:spcBef>
                <a:spcPts val="0"/>
              </a:spcBef>
              <a:spcAft>
                <a:spcPts val="0"/>
              </a:spcAft>
              <a:buClr>
                <a:srgbClr val="191919"/>
              </a:buClr>
              <a:buSzPts val="1400"/>
              <a:buFont typeface="Roboto Condensed Light"/>
              <a:buChar char="●"/>
              <a:defRPr sz="1200"/>
            </a:lvl4pPr>
            <a:lvl5pPr marL="2286000" lvl="4" indent="-317500">
              <a:spcBef>
                <a:spcPts val="0"/>
              </a:spcBef>
              <a:spcAft>
                <a:spcPts val="0"/>
              </a:spcAft>
              <a:buClr>
                <a:srgbClr val="191919"/>
              </a:buClr>
              <a:buSzPts val="1400"/>
              <a:buFont typeface="Roboto Condensed Light"/>
              <a:buChar char="○"/>
              <a:defRPr sz="1200"/>
            </a:lvl5pPr>
            <a:lvl6pPr marL="2743200" lvl="5" indent="-317500">
              <a:spcBef>
                <a:spcPts val="0"/>
              </a:spcBef>
              <a:spcAft>
                <a:spcPts val="0"/>
              </a:spcAft>
              <a:buClr>
                <a:srgbClr val="191919"/>
              </a:buClr>
              <a:buSzPts val="1400"/>
              <a:buFont typeface="Roboto Condensed Light"/>
              <a:buChar char="■"/>
              <a:defRPr sz="1200"/>
            </a:lvl6pPr>
            <a:lvl7pPr marL="3200400" lvl="6" indent="-317500">
              <a:spcBef>
                <a:spcPts val="0"/>
              </a:spcBef>
              <a:spcAft>
                <a:spcPts val="0"/>
              </a:spcAft>
              <a:buClr>
                <a:srgbClr val="191919"/>
              </a:buClr>
              <a:buSzPts val="1400"/>
              <a:buFont typeface="Roboto Condensed Light"/>
              <a:buChar char="●"/>
              <a:defRPr sz="1200"/>
            </a:lvl7pPr>
            <a:lvl8pPr marL="3657600" lvl="7" indent="-317500">
              <a:spcBef>
                <a:spcPts val="0"/>
              </a:spcBef>
              <a:spcAft>
                <a:spcPts val="0"/>
              </a:spcAft>
              <a:buClr>
                <a:srgbClr val="191919"/>
              </a:buClr>
              <a:buSzPts val="1400"/>
              <a:buFont typeface="Roboto Condensed Light"/>
              <a:buChar char="○"/>
              <a:defRPr sz="1200"/>
            </a:lvl8pPr>
            <a:lvl9pPr marL="4114800" lvl="8" indent="-317500">
              <a:spcBef>
                <a:spcPts val="0"/>
              </a:spcBef>
              <a:spcAft>
                <a:spcPts val="0"/>
              </a:spcAft>
              <a:buClr>
                <a:srgbClr val="191919"/>
              </a:buClr>
              <a:buSzPts val="1400"/>
              <a:buFont typeface="Roboto Condensed Light"/>
              <a:buChar char="■"/>
              <a:defRPr sz="1200"/>
            </a:lvl9pPr>
          </a:lstStyle>
          <a:p>
            <a:endParaRPr/>
          </a:p>
        </p:txBody>
      </p:sp>
      <p:sp>
        <p:nvSpPr>
          <p:cNvPr id="18" name="Google Shape;18;p4"/>
          <p:cNvSpPr txBox="1">
            <a:spLocks noGrp="1"/>
          </p:cNvSpPr>
          <p:nvPr>
            <p:ph type="title"/>
          </p:nvPr>
        </p:nvSpPr>
        <p:spPr>
          <a:xfrm>
            <a:off x="720100" y="5395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solidFill>
          <a:schemeClr val="dk1"/>
        </a:solidFill>
        <a:effectLst/>
      </p:bgPr>
    </p:bg>
    <p:spTree>
      <p:nvGrpSpPr>
        <p:cNvPr id="1" name="Shape 19"/>
        <p:cNvGrpSpPr/>
        <p:nvPr/>
      </p:nvGrpSpPr>
      <p:grpSpPr>
        <a:xfrm>
          <a:off x="0" y="0"/>
          <a:ext cx="0" cy="0"/>
          <a:chOff x="0" y="0"/>
          <a:chExt cx="0" cy="0"/>
        </a:xfrm>
      </p:grpSpPr>
      <p:pic>
        <p:nvPicPr>
          <p:cNvPr id="20" name="Google Shape;20;p5"/>
          <p:cNvPicPr preferRelativeResize="0"/>
          <p:nvPr/>
        </p:nvPicPr>
        <p:blipFill rotWithShape="1">
          <a:blip r:embed="rId2">
            <a:alphaModFix/>
          </a:blip>
          <a:srcRect/>
          <a:stretch/>
        </p:blipFill>
        <p:spPr>
          <a:xfrm>
            <a:off x="0" y="1339"/>
            <a:ext cx="9143998" cy="5140822"/>
          </a:xfrm>
          <a:prstGeom prst="rect">
            <a:avLst/>
          </a:prstGeom>
          <a:noFill/>
          <a:ln>
            <a:noFill/>
          </a:ln>
        </p:spPr>
      </p:pic>
      <p:sp>
        <p:nvSpPr>
          <p:cNvPr id="21" name="Google Shape;21;p5"/>
          <p:cNvSpPr txBox="1">
            <a:spLocks noGrp="1"/>
          </p:cNvSpPr>
          <p:nvPr>
            <p:ph type="subTitle" idx="1"/>
          </p:nvPr>
        </p:nvSpPr>
        <p:spPr>
          <a:xfrm flipH="1">
            <a:off x="5584135" y="2904500"/>
            <a:ext cx="1701300" cy="4455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400"/>
              <a:buFont typeface="Rajdhani"/>
              <a:buNone/>
              <a:defRPr sz="1800" b="1">
                <a:latin typeface="Rajdhani"/>
                <a:ea typeface="Rajdhani"/>
                <a:cs typeface="Rajdhani"/>
                <a:sym typeface="Rajdhani"/>
              </a:defRPr>
            </a:lvl1pPr>
            <a:lvl2pPr lvl="1" algn="ctr" rtl="0">
              <a:lnSpc>
                <a:spcPct val="100000"/>
              </a:lnSpc>
              <a:spcBef>
                <a:spcPts val="0"/>
              </a:spcBef>
              <a:spcAft>
                <a:spcPts val="0"/>
              </a:spcAft>
              <a:buSzPts val="1400"/>
              <a:buFont typeface="Rajdhani"/>
              <a:buNone/>
              <a:defRPr sz="1400" b="1">
                <a:latin typeface="Rajdhani"/>
                <a:ea typeface="Rajdhani"/>
                <a:cs typeface="Rajdhani"/>
                <a:sym typeface="Rajdhani"/>
              </a:defRPr>
            </a:lvl2pPr>
            <a:lvl3pPr lvl="2" algn="ctr" rtl="0">
              <a:lnSpc>
                <a:spcPct val="100000"/>
              </a:lnSpc>
              <a:spcBef>
                <a:spcPts val="0"/>
              </a:spcBef>
              <a:spcAft>
                <a:spcPts val="0"/>
              </a:spcAft>
              <a:buSzPts val="1400"/>
              <a:buFont typeface="Rajdhani"/>
              <a:buNone/>
              <a:defRPr sz="1400" b="1">
                <a:latin typeface="Rajdhani"/>
                <a:ea typeface="Rajdhani"/>
                <a:cs typeface="Rajdhani"/>
                <a:sym typeface="Rajdhani"/>
              </a:defRPr>
            </a:lvl3pPr>
            <a:lvl4pPr lvl="3" algn="ctr" rtl="0">
              <a:lnSpc>
                <a:spcPct val="100000"/>
              </a:lnSpc>
              <a:spcBef>
                <a:spcPts val="0"/>
              </a:spcBef>
              <a:spcAft>
                <a:spcPts val="0"/>
              </a:spcAft>
              <a:buSzPts val="1400"/>
              <a:buFont typeface="Rajdhani"/>
              <a:buNone/>
              <a:defRPr sz="1400" b="1">
                <a:latin typeface="Rajdhani"/>
                <a:ea typeface="Rajdhani"/>
                <a:cs typeface="Rajdhani"/>
                <a:sym typeface="Rajdhani"/>
              </a:defRPr>
            </a:lvl4pPr>
            <a:lvl5pPr lvl="4" algn="ctr" rtl="0">
              <a:lnSpc>
                <a:spcPct val="100000"/>
              </a:lnSpc>
              <a:spcBef>
                <a:spcPts val="0"/>
              </a:spcBef>
              <a:spcAft>
                <a:spcPts val="0"/>
              </a:spcAft>
              <a:buSzPts val="1400"/>
              <a:buFont typeface="Rajdhani"/>
              <a:buNone/>
              <a:defRPr sz="1400" b="1">
                <a:latin typeface="Rajdhani"/>
                <a:ea typeface="Rajdhani"/>
                <a:cs typeface="Rajdhani"/>
                <a:sym typeface="Rajdhani"/>
              </a:defRPr>
            </a:lvl5pPr>
            <a:lvl6pPr lvl="5" algn="ctr" rtl="0">
              <a:lnSpc>
                <a:spcPct val="100000"/>
              </a:lnSpc>
              <a:spcBef>
                <a:spcPts val="0"/>
              </a:spcBef>
              <a:spcAft>
                <a:spcPts val="0"/>
              </a:spcAft>
              <a:buSzPts val="1400"/>
              <a:buFont typeface="Rajdhani"/>
              <a:buNone/>
              <a:defRPr sz="1400" b="1">
                <a:latin typeface="Rajdhani"/>
                <a:ea typeface="Rajdhani"/>
                <a:cs typeface="Rajdhani"/>
                <a:sym typeface="Rajdhani"/>
              </a:defRPr>
            </a:lvl6pPr>
            <a:lvl7pPr lvl="6" algn="ctr" rtl="0">
              <a:lnSpc>
                <a:spcPct val="100000"/>
              </a:lnSpc>
              <a:spcBef>
                <a:spcPts val="0"/>
              </a:spcBef>
              <a:spcAft>
                <a:spcPts val="0"/>
              </a:spcAft>
              <a:buSzPts val="1400"/>
              <a:buFont typeface="Rajdhani"/>
              <a:buNone/>
              <a:defRPr sz="1400" b="1">
                <a:latin typeface="Rajdhani"/>
                <a:ea typeface="Rajdhani"/>
                <a:cs typeface="Rajdhani"/>
                <a:sym typeface="Rajdhani"/>
              </a:defRPr>
            </a:lvl7pPr>
            <a:lvl8pPr lvl="7" algn="ctr" rtl="0">
              <a:lnSpc>
                <a:spcPct val="100000"/>
              </a:lnSpc>
              <a:spcBef>
                <a:spcPts val="0"/>
              </a:spcBef>
              <a:spcAft>
                <a:spcPts val="0"/>
              </a:spcAft>
              <a:buSzPts val="1400"/>
              <a:buFont typeface="Rajdhani"/>
              <a:buNone/>
              <a:defRPr sz="1400" b="1">
                <a:latin typeface="Rajdhani"/>
                <a:ea typeface="Rajdhani"/>
                <a:cs typeface="Rajdhani"/>
                <a:sym typeface="Rajdhani"/>
              </a:defRPr>
            </a:lvl8pPr>
            <a:lvl9pPr lvl="8" algn="ctr" rtl="0">
              <a:lnSpc>
                <a:spcPct val="100000"/>
              </a:lnSpc>
              <a:spcBef>
                <a:spcPts val="0"/>
              </a:spcBef>
              <a:spcAft>
                <a:spcPts val="0"/>
              </a:spcAft>
              <a:buSzPts val="1400"/>
              <a:buFont typeface="Rajdhani"/>
              <a:buNone/>
              <a:defRPr sz="1400" b="1">
                <a:latin typeface="Rajdhani"/>
                <a:ea typeface="Rajdhani"/>
                <a:cs typeface="Rajdhani"/>
                <a:sym typeface="Rajdhani"/>
              </a:defRPr>
            </a:lvl9pPr>
          </a:lstStyle>
          <a:p>
            <a:endParaRPr/>
          </a:p>
        </p:txBody>
      </p:sp>
      <p:sp>
        <p:nvSpPr>
          <p:cNvPr id="22" name="Google Shape;22;p5"/>
          <p:cNvSpPr txBox="1">
            <a:spLocks noGrp="1"/>
          </p:cNvSpPr>
          <p:nvPr>
            <p:ph type="subTitle" idx="2"/>
          </p:nvPr>
        </p:nvSpPr>
        <p:spPr>
          <a:xfrm flipH="1">
            <a:off x="5079300" y="3229525"/>
            <a:ext cx="2711100" cy="739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Font typeface="Fira Sans Condensed"/>
              <a:buNone/>
              <a:defRPr sz="1400">
                <a:latin typeface="Fira Sans Condensed"/>
                <a:ea typeface="Fira Sans Condensed"/>
                <a:cs typeface="Fira Sans Condensed"/>
                <a:sym typeface="Fira Sans Condensed"/>
              </a:defRPr>
            </a:lvl1pPr>
            <a:lvl2pPr lvl="1" algn="ctr" rtl="0">
              <a:lnSpc>
                <a:spcPct val="100000"/>
              </a:lnSpc>
              <a:spcBef>
                <a:spcPts val="0"/>
              </a:spcBef>
              <a:spcAft>
                <a:spcPts val="0"/>
              </a:spcAft>
              <a:buSzPts val="1100"/>
              <a:buFont typeface="Fira Sans Condensed"/>
              <a:buNone/>
              <a:defRPr sz="1100">
                <a:latin typeface="Fira Sans Condensed"/>
                <a:ea typeface="Fira Sans Condensed"/>
                <a:cs typeface="Fira Sans Condensed"/>
                <a:sym typeface="Fira Sans Condensed"/>
              </a:defRPr>
            </a:lvl2pPr>
            <a:lvl3pPr lvl="2" algn="ctr" rtl="0">
              <a:lnSpc>
                <a:spcPct val="100000"/>
              </a:lnSpc>
              <a:spcBef>
                <a:spcPts val="0"/>
              </a:spcBef>
              <a:spcAft>
                <a:spcPts val="0"/>
              </a:spcAft>
              <a:buSzPts val="1100"/>
              <a:buFont typeface="Fira Sans Condensed"/>
              <a:buNone/>
              <a:defRPr sz="1100">
                <a:latin typeface="Fira Sans Condensed"/>
                <a:ea typeface="Fira Sans Condensed"/>
                <a:cs typeface="Fira Sans Condensed"/>
                <a:sym typeface="Fira Sans Condensed"/>
              </a:defRPr>
            </a:lvl3pPr>
            <a:lvl4pPr lvl="3" algn="ctr" rtl="0">
              <a:lnSpc>
                <a:spcPct val="100000"/>
              </a:lnSpc>
              <a:spcBef>
                <a:spcPts val="0"/>
              </a:spcBef>
              <a:spcAft>
                <a:spcPts val="0"/>
              </a:spcAft>
              <a:buSzPts val="1100"/>
              <a:buFont typeface="Fira Sans Condensed"/>
              <a:buNone/>
              <a:defRPr sz="1100">
                <a:latin typeface="Fira Sans Condensed"/>
                <a:ea typeface="Fira Sans Condensed"/>
                <a:cs typeface="Fira Sans Condensed"/>
                <a:sym typeface="Fira Sans Condensed"/>
              </a:defRPr>
            </a:lvl4pPr>
            <a:lvl5pPr lvl="4" algn="ctr" rtl="0">
              <a:lnSpc>
                <a:spcPct val="100000"/>
              </a:lnSpc>
              <a:spcBef>
                <a:spcPts val="0"/>
              </a:spcBef>
              <a:spcAft>
                <a:spcPts val="0"/>
              </a:spcAft>
              <a:buSzPts val="1100"/>
              <a:buFont typeface="Fira Sans Condensed"/>
              <a:buNone/>
              <a:defRPr sz="1100">
                <a:latin typeface="Fira Sans Condensed"/>
                <a:ea typeface="Fira Sans Condensed"/>
                <a:cs typeface="Fira Sans Condensed"/>
                <a:sym typeface="Fira Sans Condensed"/>
              </a:defRPr>
            </a:lvl5pPr>
            <a:lvl6pPr lvl="5" algn="ctr" rtl="0">
              <a:lnSpc>
                <a:spcPct val="100000"/>
              </a:lnSpc>
              <a:spcBef>
                <a:spcPts val="0"/>
              </a:spcBef>
              <a:spcAft>
                <a:spcPts val="0"/>
              </a:spcAft>
              <a:buSzPts val="1100"/>
              <a:buFont typeface="Fira Sans Condensed"/>
              <a:buNone/>
              <a:defRPr sz="1100">
                <a:latin typeface="Fira Sans Condensed"/>
                <a:ea typeface="Fira Sans Condensed"/>
                <a:cs typeface="Fira Sans Condensed"/>
                <a:sym typeface="Fira Sans Condensed"/>
              </a:defRPr>
            </a:lvl6pPr>
            <a:lvl7pPr lvl="6" algn="ctr" rtl="0">
              <a:lnSpc>
                <a:spcPct val="100000"/>
              </a:lnSpc>
              <a:spcBef>
                <a:spcPts val="0"/>
              </a:spcBef>
              <a:spcAft>
                <a:spcPts val="0"/>
              </a:spcAft>
              <a:buSzPts val="1100"/>
              <a:buFont typeface="Fira Sans Condensed"/>
              <a:buNone/>
              <a:defRPr sz="1100">
                <a:latin typeface="Fira Sans Condensed"/>
                <a:ea typeface="Fira Sans Condensed"/>
                <a:cs typeface="Fira Sans Condensed"/>
                <a:sym typeface="Fira Sans Condensed"/>
              </a:defRPr>
            </a:lvl7pPr>
            <a:lvl8pPr lvl="7" algn="ctr" rtl="0">
              <a:lnSpc>
                <a:spcPct val="100000"/>
              </a:lnSpc>
              <a:spcBef>
                <a:spcPts val="0"/>
              </a:spcBef>
              <a:spcAft>
                <a:spcPts val="0"/>
              </a:spcAft>
              <a:buSzPts val="1100"/>
              <a:buFont typeface="Fira Sans Condensed"/>
              <a:buNone/>
              <a:defRPr sz="1100">
                <a:latin typeface="Fira Sans Condensed"/>
                <a:ea typeface="Fira Sans Condensed"/>
                <a:cs typeface="Fira Sans Condensed"/>
                <a:sym typeface="Fira Sans Condensed"/>
              </a:defRPr>
            </a:lvl8pPr>
            <a:lvl9pPr lvl="8" algn="ctr" rtl="0">
              <a:lnSpc>
                <a:spcPct val="100000"/>
              </a:lnSpc>
              <a:spcBef>
                <a:spcPts val="0"/>
              </a:spcBef>
              <a:spcAft>
                <a:spcPts val="0"/>
              </a:spcAft>
              <a:buSzPts val="1100"/>
              <a:buFont typeface="Fira Sans Condensed"/>
              <a:buNone/>
              <a:defRPr sz="1100">
                <a:latin typeface="Fira Sans Condensed"/>
                <a:ea typeface="Fira Sans Condensed"/>
                <a:cs typeface="Fira Sans Condensed"/>
                <a:sym typeface="Fira Sans Condensed"/>
              </a:defRPr>
            </a:lvl9pPr>
          </a:lstStyle>
          <a:p>
            <a:endParaRPr/>
          </a:p>
        </p:txBody>
      </p:sp>
      <p:sp>
        <p:nvSpPr>
          <p:cNvPr id="23" name="Google Shape;23;p5"/>
          <p:cNvSpPr txBox="1">
            <a:spLocks noGrp="1"/>
          </p:cNvSpPr>
          <p:nvPr>
            <p:ph type="subTitle" idx="3"/>
          </p:nvPr>
        </p:nvSpPr>
        <p:spPr>
          <a:xfrm flipH="1">
            <a:off x="1858635" y="2904500"/>
            <a:ext cx="1701300" cy="4455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400"/>
              <a:buFont typeface="Rajdhani"/>
              <a:buNone/>
              <a:defRPr sz="1800" b="1">
                <a:latin typeface="Rajdhani"/>
                <a:ea typeface="Rajdhani"/>
                <a:cs typeface="Rajdhani"/>
                <a:sym typeface="Rajdhani"/>
              </a:defRPr>
            </a:lvl1pPr>
            <a:lvl2pPr lvl="1" algn="ctr" rtl="0">
              <a:lnSpc>
                <a:spcPct val="100000"/>
              </a:lnSpc>
              <a:spcBef>
                <a:spcPts val="0"/>
              </a:spcBef>
              <a:spcAft>
                <a:spcPts val="0"/>
              </a:spcAft>
              <a:buSzPts val="1400"/>
              <a:buFont typeface="Rajdhani"/>
              <a:buNone/>
              <a:defRPr sz="1400" b="1">
                <a:latin typeface="Rajdhani"/>
                <a:ea typeface="Rajdhani"/>
                <a:cs typeface="Rajdhani"/>
                <a:sym typeface="Rajdhani"/>
              </a:defRPr>
            </a:lvl2pPr>
            <a:lvl3pPr lvl="2" algn="ctr" rtl="0">
              <a:lnSpc>
                <a:spcPct val="100000"/>
              </a:lnSpc>
              <a:spcBef>
                <a:spcPts val="0"/>
              </a:spcBef>
              <a:spcAft>
                <a:spcPts val="0"/>
              </a:spcAft>
              <a:buSzPts val="1400"/>
              <a:buFont typeface="Rajdhani"/>
              <a:buNone/>
              <a:defRPr sz="1400" b="1">
                <a:latin typeface="Rajdhani"/>
                <a:ea typeface="Rajdhani"/>
                <a:cs typeface="Rajdhani"/>
                <a:sym typeface="Rajdhani"/>
              </a:defRPr>
            </a:lvl3pPr>
            <a:lvl4pPr lvl="3" algn="ctr" rtl="0">
              <a:lnSpc>
                <a:spcPct val="100000"/>
              </a:lnSpc>
              <a:spcBef>
                <a:spcPts val="0"/>
              </a:spcBef>
              <a:spcAft>
                <a:spcPts val="0"/>
              </a:spcAft>
              <a:buSzPts val="1400"/>
              <a:buFont typeface="Rajdhani"/>
              <a:buNone/>
              <a:defRPr sz="1400" b="1">
                <a:latin typeface="Rajdhani"/>
                <a:ea typeface="Rajdhani"/>
                <a:cs typeface="Rajdhani"/>
                <a:sym typeface="Rajdhani"/>
              </a:defRPr>
            </a:lvl4pPr>
            <a:lvl5pPr lvl="4" algn="ctr" rtl="0">
              <a:lnSpc>
                <a:spcPct val="100000"/>
              </a:lnSpc>
              <a:spcBef>
                <a:spcPts val="0"/>
              </a:spcBef>
              <a:spcAft>
                <a:spcPts val="0"/>
              </a:spcAft>
              <a:buSzPts val="1400"/>
              <a:buFont typeface="Rajdhani"/>
              <a:buNone/>
              <a:defRPr sz="1400" b="1">
                <a:latin typeface="Rajdhani"/>
                <a:ea typeface="Rajdhani"/>
                <a:cs typeface="Rajdhani"/>
                <a:sym typeface="Rajdhani"/>
              </a:defRPr>
            </a:lvl5pPr>
            <a:lvl6pPr lvl="5" algn="ctr" rtl="0">
              <a:lnSpc>
                <a:spcPct val="100000"/>
              </a:lnSpc>
              <a:spcBef>
                <a:spcPts val="0"/>
              </a:spcBef>
              <a:spcAft>
                <a:spcPts val="0"/>
              </a:spcAft>
              <a:buSzPts val="1400"/>
              <a:buFont typeface="Rajdhani"/>
              <a:buNone/>
              <a:defRPr sz="1400" b="1">
                <a:latin typeface="Rajdhani"/>
                <a:ea typeface="Rajdhani"/>
                <a:cs typeface="Rajdhani"/>
                <a:sym typeface="Rajdhani"/>
              </a:defRPr>
            </a:lvl6pPr>
            <a:lvl7pPr lvl="6" algn="ctr" rtl="0">
              <a:lnSpc>
                <a:spcPct val="100000"/>
              </a:lnSpc>
              <a:spcBef>
                <a:spcPts val="0"/>
              </a:spcBef>
              <a:spcAft>
                <a:spcPts val="0"/>
              </a:spcAft>
              <a:buSzPts val="1400"/>
              <a:buFont typeface="Rajdhani"/>
              <a:buNone/>
              <a:defRPr sz="1400" b="1">
                <a:latin typeface="Rajdhani"/>
                <a:ea typeface="Rajdhani"/>
                <a:cs typeface="Rajdhani"/>
                <a:sym typeface="Rajdhani"/>
              </a:defRPr>
            </a:lvl7pPr>
            <a:lvl8pPr lvl="7" algn="ctr" rtl="0">
              <a:lnSpc>
                <a:spcPct val="100000"/>
              </a:lnSpc>
              <a:spcBef>
                <a:spcPts val="0"/>
              </a:spcBef>
              <a:spcAft>
                <a:spcPts val="0"/>
              </a:spcAft>
              <a:buSzPts val="1400"/>
              <a:buFont typeface="Rajdhani"/>
              <a:buNone/>
              <a:defRPr sz="1400" b="1">
                <a:latin typeface="Rajdhani"/>
                <a:ea typeface="Rajdhani"/>
                <a:cs typeface="Rajdhani"/>
                <a:sym typeface="Rajdhani"/>
              </a:defRPr>
            </a:lvl8pPr>
            <a:lvl9pPr lvl="8" algn="ctr" rtl="0">
              <a:lnSpc>
                <a:spcPct val="100000"/>
              </a:lnSpc>
              <a:spcBef>
                <a:spcPts val="0"/>
              </a:spcBef>
              <a:spcAft>
                <a:spcPts val="0"/>
              </a:spcAft>
              <a:buSzPts val="1400"/>
              <a:buFont typeface="Rajdhani"/>
              <a:buNone/>
              <a:defRPr sz="1400" b="1">
                <a:latin typeface="Rajdhani"/>
                <a:ea typeface="Rajdhani"/>
                <a:cs typeface="Rajdhani"/>
                <a:sym typeface="Rajdhani"/>
              </a:defRPr>
            </a:lvl9pPr>
          </a:lstStyle>
          <a:p>
            <a:endParaRPr/>
          </a:p>
        </p:txBody>
      </p:sp>
      <p:sp>
        <p:nvSpPr>
          <p:cNvPr id="24" name="Google Shape;24;p5"/>
          <p:cNvSpPr txBox="1">
            <a:spLocks noGrp="1"/>
          </p:cNvSpPr>
          <p:nvPr>
            <p:ph type="subTitle" idx="4"/>
          </p:nvPr>
        </p:nvSpPr>
        <p:spPr>
          <a:xfrm flipH="1">
            <a:off x="1353800" y="3229525"/>
            <a:ext cx="2711100" cy="739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Font typeface="Fira Sans Condensed"/>
              <a:buNone/>
              <a:defRPr sz="1400">
                <a:latin typeface="Fira Sans Condensed"/>
                <a:ea typeface="Fira Sans Condensed"/>
                <a:cs typeface="Fira Sans Condensed"/>
                <a:sym typeface="Fira Sans Condensed"/>
              </a:defRPr>
            </a:lvl1pPr>
            <a:lvl2pPr lvl="1" algn="ctr" rtl="0">
              <a:lnSpc>
                <a:spcPct val="100000"/>
              </a:lnSpc>
              <a:spcBef>
                <a:spcPts val="0"/>
              </a:spcBef>
              <a:spcAft>
                <a:spcPts val="0"/>
              </a:spcAft>
              <a:buSzPts val="1100"/>
              <a:buFont typeface="Fira Sans Condensed"/>
              <a:buNone/>
              <a:defRPr sz="1100">
                <a:latin typeface="Fira Sans Condensed"/>
                <a:ea typeface="Fira Sans Condensed"/>
                <a:cs typeface="Fira Sans Condensed"/>
                <a:sym typeface="Fira Sans Condensed"/>
              </a:defRPr>
            </a:lvl2pPr>
            <a:lvl3pPr lvl="2" algn="ctr" rtl="0">
              <a:lnSpc>
                <a:spcPct val="100000"/>
              </a:lnSpc>
              <a:spcBef>
                <a:spcPts val="0"/>
              </a:spcBef>
              <a:spcAft>
                <a:spcPts val="0"/>
              </a:spcAft>
              <a:buSzPts val="1100"/>
              <a:buFont typeface="Fira Sans Condensed"/>
              <a:buNone/>
              <a:defRPr sz="1100">
                <a:latin typeface="Fira Sans Condensed"/>
                <a:ea typeface="Fira Sans Condensed"/>
                <a:cs typeface="Fira Sans Condensed"/>
                <a:sym typeface="Fira Sans Condensed"/>
              </a:defRPr>
            </a:lvl3pPr>
            <a:lvl4pPr lvl="3" algn="ctr" rtl="0">
              <a:lnSpc>
                <a:spcPct val="100000"/>
              </a:lnSpc>
              <a:spcBef>
                <a:spcPts val="0"/>
              </a:spcBef>
              <a:spcAft>
                <a:spcPts val="0"/>
              </a:spcAft>
              <a:buSzPts val="1100"/>
              <a:buFont typeface="Fira Sans Condensed"/>
              <a:buNone/>
              <a:defRPr sz="1100">
                <a:latin typeface="Fira Sans Condensed"/>
                <a:ea typeface="Fira Sans Condensed"/>
                <a:cs typeface="Fira Sans Condensed"/>
                <a:sym typeface="Fira Sans Condensed"/>
              </a:defRPr>
            </a:lvl4pPr>
            <a:lvl5pPr lvl="4" algn="ctr" rtl="0">
              <a:lnSpc>
                <a:spcPct val="100000"/>
              </a:lnSpc>
              <a:spcBef>
                <a:spcPts val="0"/>
              </a:spcBef>
              <a:spcAft>
                <a:spcPts val="0"/>
              </a:spcAft>
              <a:buSzPts val="1100"/>
              <a:buFont typeface="Fira Sans Condensed"/>
              <a:buNone/>
              <a:defRPr sz="1100">
                <a:latin typeface="Fira Sans Condensed"/>
                <a:ea typeface="Fira Sans Condensed"/>
                <a:cs typeface="Fira Sans Condensed"/>
                <a:sym typeface="Fira Sans Condensed"/>
              </a:defRPr>
            </a:lvl5pPr>
            <a:lvl6pPr lvl="5" algn="ctr" rtl="0">
              <a:lnSpc>
                <a:spcPct val="100000"/>
              </a:lnSpc>
              <a:spcBef>
                <a:spcPts val="0"/>
              </a:spcBef>
              <a:spcAft>
                <a:spcPts val="0"/>
              </a:spcAft>
              <a:buSzPts val="1100"/>
              <a:buFont typeface="Fira Sans Condensed"/>
              <a:buNone/>
              <a:defRPr sz="1100">
                <a:latin typeface="Fira Sans Condensed"/>
                <a:ea typeface="Fira Sans Condensed"/>
                <a:cs typeface="Fira Sans Condensed"/>
                <a:sym typeface="Fira Sans Condensed"/>
              </a:defRPr>
            </a:lvl6pPr>
            <a:lvl7pPr lvl="6" algn="ctr" rtl="0">
              <a:lnSpc>
                <a:spcPct val="100000"/>
              </a:lnSpc>
              <a:spcBef>
                <a:spcPts val="0"/>
              </a:spcBef>
              <a:spcAft>
                <a:spcPts val="0"/>
              </a:spcAft>
              <a:buSzPts val="1100"/>
              <a:buFont typeface="Fira Sans Condensed"/>
              <a:buNone/>
              <a:defRPr sz="1100">
                <a:latin typeface="Fira Sans Condensed"/>
                <a:ea typeface="Fira Sans Condensed"/>
                <a:cs typeface="Fira Sans Condensed"/>
                <a:sym typeface="Fira Sans Condensed"/>
              </a:defRPr>
            </a:lvl7pPr>
            <a:lvl8pPr lvl="7" algn="ctr" rtl="0">
              <a:lnSpc>
                <a:spcPct val="100000"/>
              </a:lnSpc>
              <a:spcBef>
                <a:spcPts val="0"/>
              </a:spcBef>
              <a:spcAft>
                <a:spcPts val="0"/>
              </a:spcAft>
              <a:buSzPts val="1100"/>
              <a:buFont typeface="Fira Sans Condensed"/>
              <a:buNone/>
              <a:defRPr sz="1100">
                <a:latin typeface="Fira Sans Condensed"/>
                <a:ea typeface="Fira Sans Condensed"/>
                <a:cs typeface="Fira Sans Condensed"/>
                <a:sym typeface="Fira Sans Condensed"/>
              </a:defRPr>
            </a:lvl8pPr>
            <a:lvl9pPr lvl="8" algn="ctr" rtl="0">
              <a:lnSpc>
                <a:spcPct val="100000"/>
              </a:lnSpc>
              <a:spcBef>
                <a:spcPts val="0"/>
              </a:spcBef>
              <a:spcAft>
                <a:spcPts val="0"/>
              </a:spcAft>
              <a:buSzPts val="1100"/>
              <a:buFont typeface="Fira Sans Condensed"/>
              <a:buNone/>
              <a:defRPr sz="1100">
                <a:latin typeface="Fira Sans Condensed"/>
                <a:ea typeface="Fira Sans Condensed"/>
                <a:cs typeface="Fira Sans Condensed"/>
                <a:sym typeface="Fira Sans Condensed"/>
              </a:defRPr>
            </a:lvl9pPr>
          </a:lstStyle>
          <a:p>
            <a:endParaRPr/>
          </a:p>
        </p:txBody>
      </p:sp>
      <p:sp>
        <p:nvSpPr>
          <p:cNvPr id="25" name="Google Shape;25;p5"/>
          <p:cNvSpPr txBox="1">
            <a:spLocks noGrp="1"/>
          </p:cNvSpPr>
          <p:nvPr>
            <p:ph type="title"/>
          </p:nvPr>
        </p:nvSpPr>
        <p:spPr>
          <a:xfrm>
            <a:off x="720100" y="5395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6"/>
        <p:cNvGrpSpPr/>
        <p:nvPr/>
      </p:nvGrpSpPr>
      <p:grpSpPr>
        <a:xfrm>
          <a:off x="0" y="0"/>
          <a:ext cx="0" cy="0"/>
          <a:chOff x="0" y="0"/>
          <a:chExt cx="0" cy="0"/>
        </a:xfrm>
      </p:grpSpPr>
      <p:pic>
        <p:nvPicPr>
          <p:cNvPr id="27" name="Google Shape;27;p6"/>
          <p:cNvPicPr preferRelativeResize="0"/>
          <p:nvPr/>
        </p:nvPicPr>
        <p:blipFill rotWithShape="1">
          <a:blip r:embed="rId2">
            <a:alphaModFix/>
          </a:blip>
          <a:srcRect/>
          <a:stretch/>
        </p:blipFill>
        <p:spPr>
          <a:xfrm>
            <a:off x="0" y="1339"/>
            <a:ext cx="9143998" cy="5140822"/>
          </a:xfrm>
          <a:prstGeom prst="rect">
            <a:avLst/>
          </a:prstGeom>
          <a:noFill/>
          <a:ln>
            <a:noFill/>
          </a:ln>
        </p:spPr>
      </p:pic>
      <p:sp>
        <p:nvSpPr>
          <p:cNvPr id="28" name="Google Shape;28;p6"/>
          <p:cNvSpPr txBox="1">
            <a:spLocks noGrp="1"/>
          </p:cNvSpPr>
          <p:nvPr>
            <p:ph type="title"/>
          </p:nvPr>
        </p:nvSpPr>
        <p:spPr>
          <a:xfrm>
            <a:off x="720100" y="5395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solidFill>
          <a:schemeClr val="dk1"/>
        </a:solidFill>
        <a:effectLst/>
      </p:bgPr>
    </p:bg>
    <p:spTree>
      <p:nvGrpSpPr>
        <p:cNvPr id="1" name="Shape 29"/>
        <p:cNvGrpSpPr/>
        <p:nvPr/>
      </p:nvGrpSpPr>
      <p:grpSpPr>
        <a:xfrm>
          <a:off x="0" y="0"/>
          <a:ext cx="0" cy="0"/>
          <a:chOff x="0" y="0"/>
          <a:chExt cx="0" cy="0"/>
        </a:xfrm>
      </p:grpSpPr>
      <p:pic>
        <p:nvPicPr>
          <p:cNvPr id="30" name="Google Shape;30;p7"/>
          <p:cNvPicPr preferRelativeResize="0"/>
          <p:nvPr/>
        </p:nvPicPr>
        <p:blipFill rotWithShape="1">
          <a:blip r:embed="rId2">
            <a:alphaModFix/>
          </a:blip>
          <a:srcRect/>
          <a:stretch/>
        </p:blipFill>
        <p:spPr>
          <a:xfrm>
            <a:off x="0" y="1339"/>
            <a:ext cx="9143998" cy="5140822"/>
          </a:xfrm>
          <a:prstGeom prst="rect">
            <a:avLst/>
          </a:prstGeom>
          <a:noFill/>
          <a:ln>
            <a:noFill/>
          </a:ln>
        </p:spPr>
      </p:pic>
      <p:sp>
        <p:nvSpPr>
          <p:cNvPr id="31" name="Google Shape;31;p7"/>
          <p:cNvSpPr txBox="1">
            <a:spLocks noGrp="1"/>
          </p:cNvSpPr>
          <p:nvPr>
            <p:ph type="subTitle" idx="1"/>
          </p:nvPr>
        </p:nvSpPr>
        <p:spPr>
          <a:xfrm>
            <a:off x="2487163" y="1434600"/>
            <a:ext cx="3367800" cy="22743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2800"/>
              <a:buFont typeface="Fira Sans Condensed"/>
              <a:buNone/>
              <a:defRPr sz="1400">
                <a:latin typeface="Fira Sans Condensed"/>
                <a:ea typeface="Fira Sans Condensed"/>
                <a:cs typeface="Fira Sans Condensed"/>
                <a:sym typeface="Fira Sans Condensed"/>
              </a:defRPr>
            </a:lvl1pPr>
            <a:lvl2pPr lvl="1" algn="ctr" rtl="0">
              <a:lnSpc>
                <a:spcPct val="100000"/>
              </a:lnSpc>
              <a:spcBef>
                <a:spcPts val="0"/>
              </a:spcBef>
              <a:spcAft>
                <a:spcPts val="0"/>
              </a:spcAft>
              <a:buSzPts val="2800"/>
              <a:buFont typeface="Fira Sans Condensed"/>
              <a:buNone/>
              <a:defRPr sz="2800">
                <a:latin typeface="Fira Sans Condensed"/>
                <a:ea typeface="Fira Sans Condensed"/>
                <a:cs typeface="Fira Sans Condensed"/>
                <a:sym typeface="Fira Sans Condensed"/>
              </a:defRPr>
            </a:lvl2pPr>
            <a:lvl3pPr lvl="2" algn="ctr" rtl="0">
              <a:lnSpc>
                <a:spcPct val="100000"/>
              </a:lnSpc>
              <a:spcBef>
                <a:spcPts val="0"/>
              </a:spcBef>
              <a:spcAft>
                <a:spcPts val="0"/>
              </a:spcAft>
              <a:buSzPts val="2800"/>
              <a:buFont typeface="Fira Sans Condensed"/>
              <a:buNone/>
              <a:defRPr sz="2800">
                <a:latin typeface="Fira Sans Condensed"/>
                <a:ea typeface="Fira Sans Condensed"/>
                <a:cs typeface="Fira Sans Condensed"/>
                <a:sym typeface="Fira Sans Condensed"/>
              </a:defRPr>
            </a:lvl3pPr>
            <a:lvl4pPr lvl="3" algn="ctr" rtl="0">
              <a:lnSpc>
                <a:spcPct val="100000"/>
              </a:lnSpc>
              <a:spcBef>
                <a:spcPts val="0"/>
              </a:spcBef>
              <a:spcAft>
                <a:spcPts val="0"/>
              </a:spcAft>
              <a:buSzPts val="2800"/>
              <a:buFont typeface="Fira Sans Condensed"/>
              <a:buNone/>
              <a:defRPr sz="2800">
                <a:latin typeface="Fira Sans Condensed"/>
                <a:ea typeface="Fira Sans Condensed"/>
                <a:cs typeface="Fira Sans Condensed"/>
                <a:sym typeface="Fira Sans Condensed"/>
              </a:defRPr>
            </a:lvl4pPr>
            <a:lvl5pPr lvl="4" algn="ctr" rtl="0">
              <a:lnSpc>
                <a:spcPct val="100000"/>
              </a:lnSpc>
              <a:spcBef>
                <a:spcPts val="0"/>
              </a:spcBef>
              <a:spcAft>
                <a:spcPts val="0"/>
              </a:spcAft>
              <a:buSzPts val="2800"/>
              <a:buFont typeface="Fira Sans Condensed"/>
              <a:buNone/>
              <a:defRPr sz="2800">
                <a:latin typeface="Fira Sans Condensed"/>
                <a:ea typeface="Fira Sans Condensed"/>
                <a:cs typeface="Fira Sans Condensed"/>
                <a:sym typeface="Fira Sans Condensed"/>
              </a:defRPr>
            </a:lvl5pPr>
            <a:lvl6pPr lvl="5" algn="ctr" rtl="0">
              <a:lnSpc>
                <a:spcPct val="100000"/>
              </a:lnSpc>
              <a:spcBef>
                <a:spcPts val="0"/>
              </a:spcBef>
              <a:spcAft>
                <a:spcPts val="0"/>
              </a:spcAft>
              <a:buSzPts val="2800"/>
              <a:buFont typeface="Fira Sans Condensed"/>
              <a:buNone/>
              <a:defRPr sz="2800">
                <a:latin typeface="Fira Sans Condensed"/>
                <a:ea typeface="Fira Sans Condensed"/>
                <a:cs typeface="Fira Sans Condensed"/>
                <a:sym typeface="Fira Sans Condensed"/>
              </a:defRPr>
            </a:lvl6pPr>
            <a:lvl7pPr lvl="6" algn="ctr" rtl="0">
              <a:lnSpc>
                <a:spcPct val="100000"/>
              </a:lnSpc>
              <a:spcBef>
                <a:spcPts val="0"/>
              </a:spcBef>
              <a:spcAft>
                <a:spcPts val="0"/>
              </a:spcAft>
              <a:buSzPts val="2800"/>
              <a:buFont typeface="Fira Sans Condensed"/>
              <a:buNone/>
              <a:defRPr sz="2800">
                <a:latin typeface="Fira Sans Condensed"/>
                <a:ea typeface="Fira Sans Condensed"/>
                <a:cs typeface="Fira Sans Condensed"/>
                <a:sym typeface="Fira Sans Condensed"/>
              </a:defRPr>
            </a:lvl7pPr>
            <a:lvl8pPr lvl="7" algn="ctr" rtl="0">
              <a:lnSpc>
                <a:spcPct val="100000"/>
              </a:lnSpc>
              <a:spcBef>
                <a:spcPts val="0"/>
              </a:spcBef>
              <a:spcAft>
                <a:spcPts val="0"/>
              </a:spcAft>
              <a:buSzPts val="2800"/>
              <a:buFont typeface="Fira Sans Condensed"/>
              <a:buNone/>
              <a:defRPr sz="2800">
                <a:latin typeface="Fira Sans Condensed"/>
                <a:ea typeface="Fira Sans Condensed"/>
                <a:cs typeface="Fira Sans Condensed"/>
                <a:sym typeface="Fira Sans Condensed"/>
              </a:defRPr>
            </a:lvl8pPr>
            <a:lvl9pPr lvl="8" algn="ctr" rtl="0">
              <a:lnSpc>
                <a:spcPct val="100000"/>
              </a:lnSpc>
              <a:spcBef>
                <a:spcPts val="0"/>
              </a:spcBef>
              <a:spcAft>
                <a:spcPts val="0"/>
              </a:spcAft>
              <a:buSzPts val="2800"/>
              <a:buFont typeface="Fira Sans Condensed"/>
              <a:buNone/>
              <a:defRPr sz="2800">
                <a:latin typeface="Fira Sans Condensed"/>
                <a:ea typeface="Fira Sans Condensed"/>
                <a:cs typeface="Fira Sans Condensed"/>
                <a:sym typeface="Fira Sans Condensed"/>
              </a:defRPr>
            </a:lvl9pPr>
          </a:lstStyle>
          <a:p>
            <a:endParaRPr/>
          </a:p>
        </p:txBody>
      </p:sp>
      <p:sp>
        <p:nvSpPr>
          <p:cNvPr id="32" name="Google Shape;32;p7"/>
          <p:cNvSpPr txBox="1">
            <a:spLocks noGrp="1"/>
          </p:cNvSpPr>
          <p:nvPr>
            <p:ph type="title"/>
          </p:nvPr>
        </p:nvSpPr>
        <p:spPr>
          <a:xfrm>
            <a:off x="6530228" y="1434600"/>
            <a:ext cx="1967100" cy="22743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None/>
              <a:defRPr sz="48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dk1"/>
        </a:solidFill>
        <a:effectLst/>
      </p:bgPr>
    </p:bg>
    <p:spTree>
      <p:nvGrpSpPr>
        <p:cNvPr id="1" name="Shape 33"/>
        <p:cNvGrpSpPr/>
        <p:nvPr/>
      </p:nvGrpSpPr>
      <p:grpSpPr>
        <a:xfrm>
          <a:off x="0" y="0"/>
          <a:ext cx="0" cy="0"/>
          <a:chOff x="0" y="0"/>
          <a:chExt cx="0" cy="0"/>
        </a:xfrm>
      </p:grpSpPr>
      <p:pic>
        <p:nvPicPr>
          <p:cNvPr id="34" name="Google Shape;34;p8"/>
          <p:cNvPicPr preferRelativeResize="0"/>
          <p:nvPr/>
        </p:nvPicPr>
        <p:blipFill rotWithShape="1">
          <a:blip r:embed="rId2">
            <a:alphaModFix/>
          </a:blip>
          <a:srcRect/>
          <a:stretch/>
        </p:blipFill>
        <p:spPr>
          <a:xfrm>
            <a:off x="0" y="1339"/>
            <a:ext cx="9143998" cy="5140822"/>
          </a:xfrm>
          <a:prstGeom prst="rect">
            <a:avLst/>
          </a:prstGeom>
          <a:noFill/>
          <a:ln>
            <a:noFill/>
          </a:ln>
        </p:spPr>
      </p:pic>
      <p:sp>
        <p:nvSpPr>
          <p:cNvPr id="35" name="Google Shape;35;p8"/>
          <p:cNvSpPr txBox="1">
            <a:spLocks noGrp="1"/>
          </p:cNvSpPr>
          <p:nvPr>
            <p:ph type="title"/>
          </p:nvPr>
        </p:nvSpPr>
        <p:spPr>
          <a:xfrm>
            <a:off x="2422250" y="1418700"/>
            <a:ext cx="4299600" cy="23061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72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solidFill>
          <a:schemeClr val="dk1"/>
        </a:solidFill>
        <a:effectLst/>
      </p:bgPr>
    </p:bg>
    <p:spTree>
      <p:nvGrpSpPr>
        <p:cNvPr id="1" name="Shape 36"/>
        <p:cNvGrpSpPr/>
        <p:nvPr/>
      </p:nvGrpSpPr>
      <p:grpSpPr>
        <a:xfrm>
          <a:off x="0" y="0"/>
          <a:ext cx="0" cy="0"/>
          <a:chOff x="0" y="0"/>
          <a:chExt cx="0" cy="0"/>
        </a:xfrm>
      </p:grpSpPr>
      <p:pic>
        <p:nvPicPr>
          <p:cNvPr id="37" name="Google Shape;37;p9"/>
          <p:cNvPicPr preferRelativeResize="0"/>
          <p:nvPr/>
        </p:nvPicPr>
        <p:blipFill rotWithShape="1">
          <a:blip r:embed="rId2">
            <a:alphaModFix/>
          </a:blip>
          <a:srcRect/>
          <a:stretch/>
        </p:blipFill>
        <p:spPr>
          <a:xfrm>
            <a:off x="0" y="1339"/>
            <a:ext cx="9143998" cy="5140822"/>
          </a:xfrm>
          <a:prstGeom prst="rect">
            <a:avLst/>
          </a:prstGeom>
          <a:noFill/>
          <a:ln>
            <a:noFill/>
          </a:ln>
        </p:spPr>
      </p:pic>
      <p:sp>
        <p:nvSpPr>
          <p:cNvPr id="38" name="Google Shape;38;p9"/>
          <p:cNvSpPr txBox="1">
            <a:spLocks noGrp="1"/>
          </p:cNvSpPr>
          <p:nvPr>
            <p:ph type="title"/>
          </p:nvPr>
        </p:nvSpPr>
        <p:spPr>
          <a:xfrm>
            <a:off x="522825" y="971850"/>
            <a:ext cx="3787800" cy="3199800"/>
          </a:xfrm>
          <a:prstGeom prst="rect">
            <a:avLst/>
          </a:prstGeom>
        </p:spPr>
        <p:txBody>
          <a:bodyPr spcFirstLastPara="1" wrap="square" lIns="91425" tIns="91425" rIns="91425" bIns="91425" anchor="ctr" anchorCtr="0">
            <a:noAutofit/>
          </a:bodyPr>
          <a:lstStyle>
            <a:lvl1pPr lvl="0" algn="r">
              <a:spcBef>
                <a:spcPts val="0"/>
              </a:spcBef>
              <a:spcAft>
                <a:spcPts val="0"/>
              </a:spcAft>
              <a:buSzPts val="4200"/>
              <a:buNone/>
              <a:defRPr sz="60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9" name="Google Shape;39;p9"/>
          <p:cNvSpPr txBox="1">
            <a:spLocks noGrp="1"/>
          </p:cNvSpPr>
          <p:nvPr>
            <p:ph type="subTitle" idx="1"/>
          </p:nvPr>
        </p:nvSpPr>
        <p:spPr>
          <a:xfrm>
            <a:off x="4799950" y="1954200"/>
            <a:ext cx="1940100" cy="1235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100"/>
              <a:buNone/>
              <a:defRPr sz="14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0" name="Google Shape;40;p9"/>
          <p:cNvSpPr txBox="1">
            <a:spLocks noGrp="1"/>
          </p:cNvSpPr>
          <p:nvPr>
            <p:ph type="title" idx="2" hasCustomPrompt="1"/>
          </p:nvPr>
        </p:nvSpPr>
        <p:spPr>
          <a:xfrm>
            <a:off x="4849170" y="1001125"/>
            <a:ext cx="2026800" cy="1814700"/>
          </a:xfrm>
          <a:prstGeom prst="rect">
            <a:avLst/>
          </a:prstGeom>
        </p:spPr>
        <p:txBody>
          <a:bodyPr spcFirstLastPara="1" wrap="square" lIns="91425" tIns="91425" rIns="91425" bIns="91425" anchor="t" anchorCtr="0">
            <a:noAutofit/>
          </a:bodyPr>
          <a:lstStyle>
            <a:lvl1pPr lvl="0" rtl="0">
              <a:spcBef>
                <a:spcPts val="0"/>
              </a:spcBef>
              <a:spcAft>
                <a:spcPts val="0"/>
              </a:spcAft>
              <a:buSzPts val="12000"/>
              <a:buNone/>
              <a:defRPr sz="14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bg>
      <p:bgPr>
        <a:solidFill>
          <a:schemeClr val="dk1"/>
        </a:solidFill>
        <a:effectLst/>
      </p:bgPr>
    </p:bg>
    <p:spTree>
      <p:nvGrpSpPr>
        <p:cNvPr id="1" name="Shape 41"/>
        <p:cNvGrpSpPr/>
        <p:nvPr/>
      </p:nvGrpSpPr>
      <p:grpSpPr>
        <a:xfrm>
          <a:off x="0" y="0"/>
          <a:ext cx="0" cy="0"/>
          <a:chOff x="0" y="0"/>
          <a:chExt cx="0" cy="0"/>
        </a:xfrm>
      </p:grpSpPr>
      <p:pic>
        <p:nvPicPr>
          <p:cNvPr id="42" name="Google Shape;42;p10"/>
          <p:cNvPicPr preferRelativeResize="0"/>
          <p:nvPr/>
        </p:nvPicPr>
        <p:blipFill rotWithShape="1">
          <a:blip r:embed="rId2">
            <a:alphaModFix/>
          </a:blip>
          <a:srcRect/>
          <a:stretch/>
        </p:blipFill>
        <p:spPr>
          <a:xfrm>
            <a:off x="0" y="1339"/>
            <a:ext cx="9143998" cy="5140822"/>
          </a:xfrm>
          <a:prstGeom prst="rect">
            <a:avLst/>
          </a:prstGeom>
          <a:noFill/>
          <a:ln>
            <a:noFill/>
          </a:ln>
        </p:spPr>
      </p:pic>
      <p:sp>
        <p:nvSpPr>
          <p:cNvPr id="43" name="Google Shape;43;p10"/>
          <p:cNvSpPr txBox="1">
            <a:spLocks noGrp="1"/>
          </p:cNvSpPr>
          <p:nvPr>
            <p:ph type="title"/>
          </p:nvPr>
        </p:nvSpPr>
        <p:spPr>
          <a:xfrm>
            <a:off x="720100" y="1706850"/>
            <a:ext cx="2759700" cy="17298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800"/>
              <a:buNone/>
              <a:defRPr sz="45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539500"/>
            <a:ext cx="77175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1pPr>
            <a:lvl2pPr lvl="1">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2pPr>
            <a:lvl3pPr lvl="2">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3pPr>
            <a:lvl4pPr lvl="3">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4pPr>
            <a:lvl5pPr lvl="4">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5pPr>
            <a:lvl6pPr lvl="5">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6pPr>
            <a:lvl7pPr lvl="6">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7pPr>
            <a:lvl8pPr lvl="7">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8pPr>
            <a:lvl9pPr lvl="8">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1pPr>
            <a:lvl2pPr marL="914400" lvl="1" indent="-304800">
              <a:lnSpc>
                <a:spcPct val="100000"/>
              </a:lnSpc>
              <a:spcBef>
                <a:spcPts val="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2pPr>
            <a:lvl3pPr marL="1371600" lvl="2" indent="-304800">
              <a:lnSpc>
                <a:spcPct val="100000"/>
              </a:lnSpc>
              <a:spcBef>
                <a:spcPts val="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3pPr>
            <a:lvl4pPr marL="1828800" lvl="3" indent="-304800">
              <a:lnSpc>
                <a:spcPct val="100000"/>
              </a:lnSpc>
              <a:spcBef>
                <a:spcPts val="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4pPr>
            <a:lvl5pPr marL="2286000" lvl="4" indent="-304800">
              <a:lnSpc>
                <a:spcPct val="100000"/>
              </a:lnSpc>
              <a:spcBef>
                <a:spcPts val="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5pPr>
            <a:lvl6pPr marL="2743200" lvl="5" indent="-304800">
              <a:lnSpc>
                <a:spcPct val="100000"/>
              </a:lnSpc>
              <a:spcBef>
                <a:spcPts val="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6pPr>
            <a:lvl7pPr marL="3200400" lvl="6" indent="-304800">
              <a:lnSpc>
                <a:spcPct val="100000"/>
              </a:lnSpc>
              <a:spcBef>
                <a:spcPts val="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7pPr>
            <a:lvl8pPr marL="3657600" lvl="7" indent="-304800">
              <a:lnSpc>
                <a:spcPct val="100000"/>
              </a:lnSpc>
              <a:spcBef>
                <a:spcPts val="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8pPr>
            <a:lvl9pPr marL="4114800" lvl="8" indent="-304800">
              <a:lnSpc>
                <a:spcPct val="100000"/>
              </a:lnSpc>
              <a:spcBef>
                <a:spcPts val="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449">
          <p15:clr>
            <a:srgbClr val="EA4335"/>
          </p15:clr>
        </p15:guide>
        <p15:guide id="2" pos="2880">
          <p15:clr>
            <a:srgbClr val="EA4335"/>
          </p15:clr>
        </p15:guide>
        <p15:guide id="3" pos="5311">
          <p15:clr>
            <a:srgbClr val="EA4335"/>
          </p15:clr>
        </p15:guide>
        <p15:guide id="4" orient="horz" pos="340">
          <p15:clr>
            <a:srgbClr val="EA4335"/>
          </p15:clr>
        </p15:guide>
        <p15:guide id="5" orient="horz" pos="2903">
          <p15:clr>
            <a:srgbClr val="EA4335"/>
          </p15:clr>
        </p15:guide>
        <p15:guide id="6" orient="horz" pos="1620">
          <p15:clr>
            <a:srgbClr val="EA4335"/>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49"/>
        <p:cNvGrpSpPr/>
        <p:nvPr/>
      </p:nvGrpSpPr>
      <p:grpSpPr>
        <a:xfrm>
          <a:off x="0" y="0"/>
          <a:ext cx="0" cy="0"/>
          <a:chOff x="0" y="0"/>
          <a:chExt cx="0" cy="0"/>
        </a:xfrm>
      </p:grpSpPr>
      <p:sp>
        <p:nvSpPr>
          <p:cNvPr id="50" name="Google Shape;50;p13"/>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51" name="Google Shape;51;p13"/>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59"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hyperlink" Target="https://slidesgo.com/theme/ai-tech-agency#position-5&amp;results-6267?utm_source=slidesgo_template_infographics&amp;utm_medium=referral-link&amp;utm_campaign=sg_credits&amp;utm_content=template" TargetMode="Externa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2" Type="http://schemas.openxmlformats.org/officeDocument/2006/relationships/notesSlide" Target="../notesSlides/notesSlide21.xml"/><Relationship Id="rId1" Type="http://schemas.openxmlformats.org/officeDocument/2006/relationships/slideLayout" Target="../slideLayouts/slideLayout5.xml"/><Relationship Id="rId5" Type="http://schemas.openxmlformats.org/officeDocument/2006/relationships/image" Target="../media/image10.png"/><Relationship Id="rId4" Type="http://schemas.openxmlformats.org/officeDocument/2006/relationships/hyperlink" Target="https://docs.google.com/spreadsheets/d/1A6pAXQK5ryc9d0pv-5k-ynpyZFdcJVfCYAOlMHWYd14/copy" TargetMode="Externa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hyperlink" Target="https://docs.google.com/spreadsheets/d/1A6pAXQK5ryc9d0pv-5k-ynpyZFdcJVfCYAOlMHWYd14/copy" TargetMode="External"/><Relationship Id="rId2" Type="http://schemas.openxmlformats.org/officeDocument/2006/relationships/notesSlide" Target="../notesSlides/notesSlide30.xml"/><Relationship Id="rId1" Type="http://schemas.openxmlformats.org/officeDocument/2006/relationships/slideLayout" Target="../slideLayouts/slideLayout5.xml"/><Relationship Id="rId5"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image" Target="../media/image11.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hyperlink" Target="http://bit.ly/33VAFh3" TargetMode="External"/><Relationship Id="rId2" Type="http://schemas.openxmlformats.org/officeDocument/2006/relationships/notesSlide" Target="../notesSlides/notesSlide33.xml"/><Relationship Id="rId1" Type="http://schemas.openxmlformats.org/officeDocument/2006/relationships/slideLayout" Target="../slideLayouts/slideLayout12.xml"/><Relationship Id="rId5" Type="http://schemas.openxmlformats.org/officeDocument/2006/relationships/hyperlink" Target="http://bit.ly/2PfT4lq" TargetMode="External"/><Relationship Id="rId4" Type="http://schemas.openxmlformats.org/officeDocument/2006/relationships/hyperlink" Target="http://bit.ly/30B07Gq" TargetMode="External"/></Relationships>
</file>

<file path=ppt/slides/_rels/slide34.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34.xml"/><Relationship Id="rId1" Type="http://schemas.openxmlformats.org/officeDocument/2006/relationships/slideLayout" Target="../slideLayouts/slideLayout12.xml"/><Relationship Id="rId5" Type="http://schemas.openxmlformats.org/officeDocument/2006/relationships/hyperlink" Target="http://bit.ly/30B07Gq" TargetMode="External"/><Relationship Id="rId4" Type="http://schemas.openxmlformats.org/officeDocument/2006/relationships/hyperlink" Target="http://bit.ly/33VAFh3" TargetMode="External"/></Relationships>
</file>

<file path=ppt/slides/_rels/slide35.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35.xml"/><Relationship Id="rId1" Type="http://schemas.openxmlformats.org/officeDocument/2006/relationships/slideLayout" Target="../slideLayouts/slideLayout12.xml"/><Relationship Id="rId4" Type="http://schemas.openxmlformats.org/officeDocument/2006/relationships/hyperlink" Target="http://bit.ly/30B07Gq"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2" Type="http://schemas.openxmlformats.org/officeDocument/2006/relationships/notesSlide" Target="../notesSlides/notesSlide7.xml"/><Relationship Id="rId1" Type="http://schemas.openxmlformats.org/officeDocument/2006/relationships/slideLayout" Target="../slideLayouts/slideLayout5.xml"/><Relationship Id="rId5" Type="http://schemas.openxmlformats.org/officeDocument/2006/relationships/image" Target="../media/image8.png"/><Relationship Id="rId4" Type="http://schemas.openxmlformats.org/officeDocument/2006/relationships/hyperlink" Target="https://docs.google.com/spreadsheets/d/1A6pAXQK5ryc9d0pv-5k-ynpyZFdcJVfCYAOlMHWYd14/copy" TargetMode="Externa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6"/>
        <p:cNvGrpSpPr/>
        <p:nvPr/>
      </p:nvGrpSpPr>
      <p:grpSpPr>
        <a:xfrm>
          <a:off x="0" y="0"/>
          <a:ext cx="0" cy="0"/>
          <a:chOff x="0" y="0"/>
          <a:chExt cx="0" cy="0"/>
        </a:xfrm>
      </p:grpSpPr>
      <p:sp>
        <p:nvSpPr>
          <p:cNvPr id="57" name="Google Shape;57;p15"/>
          <p:cNvSpPr txBox="1">
            <a:spLocks noGrp="1"/>
          </p:cNvSpPr>
          <p:nvPr>
            <p:ph type="ctrTitle"/>
          </p:nvPr>
        </p:nvSpPr>
        <p:spPr>
          <a:xfrm>
            <a:off x="4139149" y="928938"/>
            <a:ext cx="4291500" cy="2961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dirty="0"/>
              <a:t>MACHINE LEARNING</a:t>
            </a:r>
            <a:br>
              <a:rPr lang="en-GB" dirty="0"/>
            </a:br>
            <a:r>
              <a:rPr lang="en-GB" sz="5000" dirty="0"/>
              <a:t>Michael Higgins</a:t>
            </a:r>
          </a:p>
        </p:txBody>
      </p:sp>
      <p:sp>
        <p:nvSpPr>
          <p:cNvPr id="58" name="Google Shape;58;p15"/>
          <p:cNvSpPr txBox="1">
            <a:spLocks noGrp="1"/>
          </p:cNvSpPr>
          <p:nvPr>
            <p:ph type="subTitle" idx="1"/>
          </p:nvPr>
        </p:nvSpPr>
        <p:spPr>
          <a:xfrm>
            <a:off x="4139125" y="3848863"/>
            <a:ext cx="4291500" cy="36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January 2024</a:t>
            </a:r>
            <a:endParaRPr dirty="0"/>
          </a:p>
        </p:txBody>
      </p:sp>
      <p:pic>
        <p:nvPicPr>
          <p:cNvPr id="59" name="Google Shape;59;p15"/>
          <p:cNvPicPr preferRelativeResize="0"/>
          <p:nvPr/>
        </p:nvPicPr>
        <p:blipFill rotWithShape="1">
          <a:blip r:embed="rId4">
            <a:alphaModFix/>
          </a:blip>
          <a:srcRect l="25302" r="25297"/>
          <a:stretch/>
        </p:blipFill>
        <p:spPr>
          <a:xfrm>
            <a:off x="767950" y="978400"/>
            <a:ext cx="3049450" cy="347232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Google Shape;399;p24"/>
          <p:cNvSpPr txBox="1">
            <a:spLocks noGrp="1"/>
          </p:cNvSpPr>
          <p:nvPr>
            <p:ph type="title"/>
          </p:nvPr>
        </p:nvSpPr>
        <p:spPr>
          <a:xfrm>
            <a:off x="720100" y="5395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AI TECH AGENCY INFOGRAPHICS</a:t>
            </a:r>
            <a:endParaRPr/>
          </a:p>
        </p:txBody>
      </p:sp>
      <p:sp>
        <p:nvSpPr>
          <p:cNvPr id="400" name="Google Shape;400;p24"/>
          <p:cNvSpPr txBox="1"/>
          <p:nvPr/>
        </p:nvSpPr>
        <p:spPr>
          <a:xfrm>
            <a:off x="3402450" y="1178275"/>
            <a:ext cx="2339100" cy="457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400" b="1">
                <a:solidFill>
                  <a:schemeClr val="lt2"/>
                </a:solidFill>
                <a:latin typeface="Rajdhani"/>
                <a:ea typeface="Rajdhani"/>
                <a:cs typeface="Rajdhani"/>
                <a:sym typeface="Rajdhani"/>
              </a:rPr>
              <a:t>HOW WE DO IT</a:t>
            </a:r>
            <a:endParaRPr sz="2400" b="1">
              <a:solidFill>
                <a:schemeClr val="lt2"/>
              </a:solidFill>
              <a:latin typeface="Rajdhani"/>
              <a:ea typeface="Rajdhani"/>
              <a:cs typeface="Rajdhani"/>
              <a:sym typeface="Rajdhani"/>
            </a:endParaRPr>
          </a:p>
        </p:txBody>
      </p:sp>
      <p:grpSp>
        <p:nvGrpSpPr>
          <p:cNvPr id="401" name="Google Shape;401;p24"/>
          <p:cNvGrpSpPr/>
          <p:nvPr/>
        </p:nvGrpSpPr>
        <p:grpSpPr>
          <a:xfrm>
            <a:off x="1078463" y="2283881"/>
            <a:ext cx="1470600" cy="1971219"/>
            <a:chOff x="1078463" y="2283881"/>
            <a:chExt cx="1470600" cy="1971219"/>
          </a:xfrm>
        </p:grpSpPr>
        <p:sp>
          <p:nvSpPr>
            <p:cNvPr id="402" name="Google Shape;402;p24"/>
            <p:cNvSpPr txBox="1"/>
            <p:nvPr/>
          </p:nvSpPr>
          <p:spPr>
            <a:xfrm>
              <a:off x="1434263" y="2283881"/>
              <a:ext cx="759000" cy="36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lt2"/>
                  </a:solidFill>
                  <a:latin typeface="Rajdhani"/>
                  <a:ea typeface="Rajdhani"/>
                  <a:cs typeface="Rajdhani"/>
                  <a:sym typeface="Rajdhani"/>
                </a:rPr>
                <a:t>01</a:t>
              </a:r>
              <a:endParaRPr sz="2400" b="1">
                <a:solidFill>
                  <a:schemeClr val="lt2"/>
                </a:solidFill>
                <a:latin typeface="Rajdhani"/>
                <a:ea typeface="Rajdhani"/>
                <a:cs typeface="Rajdhani"/>
                <a:sym typeface="Rajdhani"/>
              </a:endParaRPr>
            </a:p>
          </p:txBody>
        </p:sp>
        <p:grpSp>
          <p:nvGrpSpPr>
            <p:cNvPr id="403" name="Google Shape;403;p24"/>
            <p:cNvGrpSpPr/>
            <p:nvPr/>
          </p:nvGrpSpPr>
          <p:grpSpPr>
            <a:xfrm>
              <a:off x="1078463" y="3518914"/>
              <a:ext cx="1470600" cy="736186"/>
              <a:chOff x="1078463" y="3511858"/>
              <a:chExt cx="1470600" cy="736186"/>
            </a:xfrm>
          </p:grpSpPr>
          <p:sp>
            <p:nvSpPr>
              <p:cNvPr id="404" name="Google Shape;404;p24"/>
              <p:cNvSpPr txBox="1"/>
              <p:nvPr/>
            </p:nvSpPr>
            <p:spPr>
              <a:xfrm>
                <a:off x="1078463" y="3763544"/>
                <a:ext cx="1470600" cy="48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2"/>
                    </a:solidFill>
                    <a:latin typeface="Fira Sans Condensed"/>
                    <a:ea typeface="Fira Sans Condensed"/>
                    <a:cs typeface="Fira Sans Condensed"/>
                    <a:sym typeface="Fira Sans Condensed"/>
                  </a:rPr>
                  <a:t>Mars is actually a very cold place</a:t>
                </a:r>
                <a:endParaRPr>
                  <a:solidFill>
                    <a:schemeClr val="lt2"/>
                  </a:solidFill>
                  <a:latin typeface="Fira Sans Condensed"/>
                  <a:ea typeface="Fira Sans Condensed"/>
                  <a:cs typeface="Fira Sans Condensed"/>
                  <a:sym typeface="Fira Sans Condensed"/>
                </a:endParaRPr>
              </a:p>
            </p:txBody>
          </p:sp>
          <p:sp>
            <p:nvSpPr>
              <p:cNvPr id="405" name="Google Shape;405;p24"/>
              <p:cNvSpPr txBox="1"/>
              <p:nvPr/>
            </p:nvSpPr>
            <p:spPr>
              <a:xfrm>
                <a:off x="1078463" y="3511858"/>
                <a:ext cx="1470600" cy="457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400" b="1">
                    <a:solidFill>
                      <a:schemeClr val="lt2"/>
                    </a:solidFill>
                    <a:latin typeface="Rajdhani"/>
                    <a:ea typeface="Rajdhani"/>
                    <a:cs typeface="Rajdhani"/>
                    <a:sym typeface="Rajdhani"/>
                  </a:rPr>
                  <a:t>MARS</a:t>
                </a:r>
                <a:endParaRPr sz="2400" b="1">
                  <a:solidFill>
                    <a:schemeClr val="lt2"/>
                  </a:solidFill>
                  <a:latin typeface="Rajdhani"/>
                  <a:ea typeface="Rajdhani"/>
                  <a:cs typeface="Rajdhani"/>
                  <a:sym typeface="Rajdhani"/>
                </a:endParaRPr>
              </a:p>
            </p:txBody>
          </p:sp>
        </p:grpSp>
      </p:grpSp>
      <p:grpSp>
        <p:nvGrpSpPr>
          <p:cNvPr id="406" name="Google Shape;406;p24"/>
          <p:cNvGrpSpPr/>
          <p:nvPr/>
        </p:nvGrpSpPr>
        <p:grpSpPr>
          <a:xfrm>
            <a:off x="2917285" y="2283881"/>
            <a:ext cx="1470600" cy="1971219"/>
            <a:chOff x="2917285" y="2283881"/>
            <a:chExt cx="1470600" cy="1971219"/>
          </a:xfrm>
        </p:grpSpPr>
        <p:sp>
          <p:nvSpPr>
            <p:cNvPr id="407" name="Google Shape;407;p24"/>
            <p:cNvSpPr txBox="1"/>
            <p:nvPr/>
          </p:nvSpPr>
          <p:spPr>
            <a:xfrm>
              <a:off x="3273085" y="2283881"/>
              <a:ext cx="759000" cy="36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lt2"/>
                  </a:solidFill>
                  <a:latin typeface="Rajdhani"/>
                  <a:ea typeface="Rajdhani"/>
                  <a:cs typeface="Rajdhani"/>
                  <a:sym typeface="Rajdhani"/>
                </a:rPr>
                <a:t>02</a:t>
              </a:r>
              <a:endParaRPr sz="2400" b="1">
                <a:solidFill>
                  <a:schemeClr val="lt2"/>
                </a:solidFill>
                <a:latin typeface="Rajdhani"/>
                <a:ea typeface="Rajdhani"/>
                <a:cs typeface="Rajdhani"/>
                <a:sym typeface="Rajdhani"/>
              </a:endParaRPr>
            </a:p>
          </p:txBody>
        </p:sp>
        <p:grpSp>
          <p:nvGrpSpPr>
            <p:cNvPr id="408" name="Google Shape;408;p24"/>
            <p:cNvGrpSpPr/>
            <p:nvPr/>
          </p:nvGrpSpPr>
          <p:grpSpPr>
            <a:xfrm>
              <a:off x="2917285" y="3515386"/>
              <a:ext cx="1470600" cy="739714"/>
              <a:chOff x="2917285" y="3511858"/>
              <a:chExt cx="1470600" cy="739714"/>
            </a:xfrm>
          </p:grpSpPr>
          <p:sp>
            <p:nvSpPr>
              <p:cNvPr id="409" name="Google Shape;409;p24"/>
              <p:cNvSpPr txBox="1"/>
              <p:nvPr/>
            </p:nvSpPr>
            <p:spPr>
              <a:xfrm>
                <a:off x="2917285" y="3767072"/>
                <a:ext cx="1470600" cy="48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2"/>
                    </a:solidFill>
                    <a:latin typeface="Fira Sans Condensed"/>
                    <a:ea typeface="Fira Sans Condensed"/>
                    <a:cs typeface="Fira Sans Condensed"/>
                    <a:sym typeface="Fira Sans Condensed"/>
                  </a:rPr>
                  <a:t>Jupiter is a very big planet</a:t>
                </a:r>
                <a:endParaRPr>
                  <a:solidFill>
                    <a:schemeClr val="lt2"/>
                  </a:solidFill>
                  <a:latin typeface="Fira Sans Condensed"/>
                  <a:ea typeface="Fira Sans Condensed"/>
                  <a:cs typeface="Fira Sans Condensed"/>
                  <a:sym typeface="Fira Sans Condensed"/>
                </a:endParaRPr>
              </a:p>
            </p:txBody>
          </p:sp>
          <p:sp>
            <p:nvSpPr>
              <p:cNvPr id="410" name="Google Shape;410;p24"/>
              <p:cNvSpPr txBox="1"/>
              <p:nvPr/>
            </p:nvSpPr>
            <p:spPr>
              <a:xfrm>
                <a:off x="2917285" y="3511858"/>
                <a:ext cx="1470600" cy="457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400" b="1">
                    <a:solidFill>
                      <a:schemeClr val="lt2"/>
                    </a:solidFill>
                    <a:latin typeface="Rajdhani"/>
                    <a:ea typeface="Rajdhani"/>
                    <a:cs typeface="Rajdhani"/>
                    <a:sym typeface="Rajdhani"/>
                  </a:rPr>
                  <a:t>JUPITER</a:t>
                </a:r>
                <a:endParaRPr sz="2400" b="1">
                  <a:solidFill>
                    <a:schemeClr val="lt2"/>
                  </a:solidFill>
                  <a:latin typeface="Rajdhani"/>
                  <a:ea typeface="Rajdhani"/>
                  <a:cs typeface="Rajdhani"/>
                  <a:sym typeface="Rajdhani"/>
                </a:endParaRPr>
              </a:p>
            </p:txBody>
          </p:sp>
        </p:grpSp>
      </p:grpSp>
      <p:grpSp>
        <p:nvGrpSpPr>
          <p:cNvPr id="411" name="Google Shape;411;p24"/>
          <p:cNvGrpSpPr/>
          <p:nvPr/>
        </p:nvGrpSpPr>
        <p:grpSpPr>
          <a:xfrm>
            <a:off x="4756107" y="2283881"/>
            <a:ext cx="1470600" cy="1971219"/>
            <a:chOff x="4756107" y="2283881"/>
            <a:chExt cx="1470600" cy="1971219"/>
          </a:xfrm>
        </p:grpSpPr>
        <p:sp>
          <p:nvSpPr>
            <p:cNvPr id="412" name="Google Shape;412;p24"/>
            <p:cNvSpPr txBox="1"/>
            <p:nvPr/>
          </p:nvSpPr>
          <p:spPr>
            <a:xfrm>
              <a:off x="5110407" y="2283881"/>
              <a:ext cx="762000" cy="36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lt2"/>
                  </a:solidFill>
                  <a:latin typeface="Rajdhani"/>
                  <a:ea typeface="Rajdhani"/>
                  <a:cs typeface="Rajdhani"/>
                  <a:sym typeface="Rajdhani"/>
                </a:rPr>
                <a:t>03</a:t>
              </a:r>
              <a:endParaRPr sz="2400" b="1">
                <a:solidFill>
                  <a:schemeClr val="lt2"/>
                </a:solidFill>
                <a:latin typeface="Rajdhani"/>
                <a:ea typeface="Rajdhani"/>
                <a:cs typeface="Rajdhani"/>
                <a:sym typeface="Rajdhani"/>
              </a:endParaRPr>
            </a:p>
          </p:txBody>
        </p:sp>
        <p:grpSp>
          <p:nvGrpSpPr>
            <p:cNvPr id="413" name="Google Shape;413;p24"/>
            <p:cNvGrpSpPr/>
            <p:nvPr/>
          </p:nvGrpSpPr>
          <p:grpSpPr>
            <a:xfrm>
              <a:off x="4756107" y="3511858"/>
              <a:ext cx="1470600" cy="743242"/>
              <a:chOff x="4756107" y="3511858"/>
              <a:chExt cx="1470600" cy="743242"/>
            </a:xfrm>
          </p:grpSpPr>
          <p:sp>
            <p:nvSpPr>
              <p:cNvPr id="414" name="Google Shape;414;p24"/>
              <p:cNvSpPr txBox="1"/>
              <p:nvPr/>
            </p:nvSpPr>
            <p:spPr>
              <a:xfrm>
                <a:off x="4756107" y="3770600"/>
                <a:ext cx="1470600" cy="48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2"/>
                    </a:solidFill>
                    <a:latin typeface="Fira Sans Condensed"/>
                    <a:ea typeface="Fira Sans Condensed"/>
                    <a:cs typeface="Fira Sans Condensed"/>
                    <a:sym typeface="Fira Sans Condensed"/>
                  </a:rPr>
                  <a:t>Earth is the planet with life</a:t>
                </a:r>
                <a:endParaRPr>
                  <a:solidFill>
                    <a:schemeClr val="lt2"/>
                  </a:solidFill>
                  <a:latin typeface="Fira Sans Condensed"/>
                  <a:ea typeface="Fira Sans Condensed"/>
                  <a:cs typeface="Fira Sans Condensed"/>
                  <a:sym typeface="Fira Sans Condensed"/>
                </a:endParaRPr>
              </a:p>
            </p:txBody>
          </p:sp>
          <p:sp>
            <p:nvSpPr>
              <p:cNvPr id="415" name="Google Shape;415;p24"/>
              <p:cNvSpPr txBox="1"/>
              <p:nvPr/>
            </p:nvSpPr>
            <p:spPr>
              <a:xfrm>
                <a:off x="4756107" y="3511858"/>
                <a:ext cx="1470600" cy="457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400" b="1">
                    <a:solidFill>
                      <a:schemeClr val="lt2"/>
                    </a:solidFill>
                    <a:latin typeface="Rajdhani"/>
                    <a:ea typeface="Rajdhani"/>
                    <a:cs typeface="Rajdhani"/>
                    <a:sym typeface="Rajdhani"/>
                  </a:rPr>
                  <a:t>EARTH</a:t>
                </a:r>
                <a:endParaRPr sz="2400" b="1">
                  <a:solidFill>
                    <a:schemeClr val="lt2"/>
                  </a:solidFill>
                  <a:latin typeface="Rajdhani"/>
                  <a:ea typeface="Rajdhani"/>
                  <a:cs typeface="Rajdhani"/>
                  <a:sym typeface="Rajdhani"/>
                </a:endParaRPr>
              </a:p>
            </p:txBody>
          </p:sp>
        </p:grpSp>
      </p:grpSp>
      <p:grpSp>
        <p:nvGrpSpPr>
          <p:cNvPr id="416" name="Google Shape;416;p24"/>
          <p:cNvGrpSpPr/>
          <p:nvPr/>
        </p:nvGrpSpPr>
        <p:grpSpPr>
          <a:xfrm>
            <a:off x="5304814" y="2929486"/>
            <a:ext cx="373185" cy="302466"/>
            <a:chOff x="5220616" y="2791061"/>
            <a:chExt cx="373185" cy="302466"/>
          </a:xfrm>
        </p:grpSpPr>
        <p:sp>
          <p:nvSpPr>
            <p:cNvPr id="417" name="Google Shape;417;p24"/>
            <p:cNvSpPr/>
            <p:nvPr/>
          </p:nvSpPr>
          <p:spPr>
            <a:xfrm>
              <a:off x="5220616" y="2791061"/>
              <a:ext cx="373185" cy="302466"/>
            </a:xfrm>
            <a:custGeom>
              <a:avLst/>
              <a:gdLst/>
              <a:ahLst/>
              <a:cxnLst/>
              <a:rect l="l" t="t" r="r" b="b"/>
              <a:pathLst>
                <a:path w="11752" h="9525" extrusionOk="0">
                  <a:moveTo>
                    <a:pt x="1834" y="345"/>
                  </a:moveTo>
                  <a:cubicBezTo>
                    <a:pt x="1834" y="345"/>
                    <a:pt x="1846" y="345"/>
                    <a:pt x="1846" y="357"/>
                  </a:cubicBezTo>
                  <a:lnTo>
                    <a:pt x="1846" y="1083"/>
                  </a:lnTo>
                  <a:cubicBezTo>
                    <a:pt x="1846" y="1083"/>
                    <a:pt x="1846" y="1107"/>
                    <a:pt x="1834" y="1107"/>
                  </a:cubicBezTo>
                  <a:lnTo>
                    <a:pt x="1465" y="1107"/>
                  </a:lnTo>
                  <a:cubicBezTo>
                    <a:pt x="1465" y="1107"/>
                    <a:pt x="1453" y="1107"/>
                    <a:pt x="1453" y="1083"/>
                  </a:cubicBezTo>
                  <a:lnTo>
                    <a:pt x="1453" y="357"/>
                  </a:lnTo>
                  <a:lnTo>
                    <a:pt x="1465" y="357"/>
                  </a:lnTo>
                  <a:cubicBezTo>
                    <a:pt x="1465" y="351"/>
                    <a:pt x="1468" y="348"/>
                    <a:pt x="1469" y="348"/>
                  </a:cubicBezTo>
                  <a:lnTo>
                    <a:pt x="1469" y="348"/>
                  </a:lnTo>
                  <a:cubicBezTo>
                    <a:pt x="1471" y="348"/>
                    <a:pt x="1471" y="351"/>
                    <a:pt x="1465" y="357"/>
                  </a:cubicBezTo>
                  <a:lnTo>
                    <a:pt x="1834" y="345"/>
                  </a:lnTo>
                  <a:close/>
                  <a:moveTo>
                    <a:pt x="10276" y="345"/>
                  </a:moveTo>
                  <a:cubicBezTo>
                    <a:pt x="10276" y="345"/>
                    <a:pt x="10288" y="345"/>
                    <a:pt x="10288" y="357"/>
                  </a:cubicBezTo>
                  <a:lnTo>
                    <a:pt x="10288" y="1083"/>
                  </a:lnTo>
                  <a:cubicBezTo>
                    <a:pt x="10288" y="1083"/>
                    <a:pt x="10288" y="1107"/>
                    <a:pt x="10276" y="1107"/>
                  </a:cubicBezTo>
                  <a:lnTo>
                    <a:pt x="9907" y="1107"/>
                  </a:lnTo>
                  <a:cubicBezTo>
                    <a:pt x="9907" y="1107"/>
                    <a:pt x="9895" y="1107"/>
                    <a:pt x="9895" y="1083"/>
                  </a:cubicBezTo>
                  <a:lnTo>
                    <a:pt x="9895" y="357"/>
                  </a:lnTo>
                  <a:lnTo>
                    <a:pt x="9907" y="357"/>
                  </a:lnTo>
                  <a:cubicBezTo>
                    <a:pt x="9907" y="351"/>
                    <a:pt x="9910" y="348"/>
                    <a:pt x="9911" y="348"/>
                  </a:cubicBezTo>
                  <a:lnTo>
                    <a:pt x="9911" y="348"/>
                  </a:lnTo>
                  <a:cubicBezTo>
                    <a:pt x="9912" y="348"/>
                    <a:pt x="9912" y="351"/>
                    <a:pt x="9907" y="357"/>
                  </a:cubicBezTo>
                  <a:lnTo>
                    <a:pt x="10276" y="345"/>
                  </a:lnTo>
                  <a:close/>
                  <a:moveTo>
                    <a:pt x="11038" y="1107"/>
                  </a:moveTo>
                  <a:cubicBezTo>
                    <a:pt x="11240" y="1107"/>
                    <a:pt x="11407" y="1262"/>
                    <a:pt x="11407" y="1476"/>
                  </a:cubicBezTo>
                  <a:lnTo>
                    <a:pt x="11407" y="8811"/>
                  </a:lnTo>
                  <a:cubicBezTo>
                    <a:pt x="11407" y="9001"/>
                    <a:pt x="11228" y="9180"/>
                    <a:pt x="11026" y="9180"/>
                  </a:cubicBezTo>
                  <a:lnTo>
                    <a:pt x="751" y="9180"/>
                  </a:lnTo>
                  <a:cubicBezTo>
                    <a:pt x="536" y="9180"/>
                    <a:pt x="382" y="9025"/>
                    <a:pt x="382" y="8811"/>
                  </a:cubicBezTo>
                  <a:lnTo>
                    <a:pt x="382" y="1476"/>
                  </a:lnTo>
                  <a:cubicBezTo>
                    <a:pt x="382" y="1262"/>
                    <a:pt x="536" y="1107"/>
                    <a:pt x="751" y="1107"/>
                  </a:cubicBezTo>
                  <a:lnTo>
                    <a:pt x="1120" y="1107"/>
                  </a:lnTo>
                  <a:lnTo>
                    <a:pt x="1120" y="1119"/>
                  </a:lnTo>
                  <a:cubicBezTo>
                    <a:pt x="1120" y="1310"/>
                    <a:pt x="1286" y="1476"/>
                    <a:pt x="1477" y="1476"/>
                  </a:cubicBezTo>
                  <a:lnTo>
                    <a:pt x="1858" y="1476"/>
                  </a:lnTo>
                  <a:cubicBezTo>
                    <a:pt x="2048" y="1476"/>
                    <a:pt x="2215" y="1310"/>
                    <a:pt x="2215" y="1119"/>
                  </a:cubicBezTo>
                  <a:lnTo>
                    <a:pt x="2215" y="1107"/>
                  </a:lnTo>
                  <a:lnTo>
                    <a:pt x="9573" y="1107"/>
                  </a:lnTo>
                  <a:lnTo>
                    <a:pt x="9573" y="1119"/>
                  </a:lnTo>
                  <a:cubicBezTo>
                    <a:pt x="9573" y="1310"/>
                    <a:pt x="9740" y="1476"/>
                    <a:pt x="9930" y="1476"/>
                  </a:cubicBezTo>
                  <a:lnTo>
                    <a:pt x="10311" y="1476"/>
                  </a:lnTo>
                  <a:cubicBezTo>
                    <a:pt x="10502" y="1476"/>
                    <a:pt x="10669" y="1310"/>
                    <a:pt x="10669" y="1119"/>
                  </a:cubicBezTo>
                  <a:lnTo>
                    <a:pt x="10669" y="1107"/>
                  </a:lnTo>
                  <a:close/>
                  <a:moveTo>
                    <a:pt x="1465" y="0"/>
                  </a:moveTo>
                  <a:cubicBezTo>
                    <a:pt x="1275" y="0"/>
                    <a:pt x="1108" y="167"/>
                    <a:pt x="1108" y="357"/>
                  </a:cubicBezTo>
                  <a:lnTo>
                    <a:pt x="1108" y="726"/>
                  </a:lnTo>
                  <a:lnTo>
                    <a:pt x="739" y="726"/>
                  </a:lnTo>
                  <a:cubicBezTo>
                    <a:pt x="334" y="726"/>
                    <a:pt x="1" y="1060"/>
                    <a:pt x="1" y="1464"/>
                  </a:cubicBezTo>
                  <a:lnTo>
                    <a:pt x="1" y="8799"/>
                  </a:lnTo>
                  <a:cubicBezTo>
                    <a:pt x="1" y="9204"/>
                    <a:pt x="334" y="9525"/>
                    <a:pt x="739" y="9525"/>
                  </a:cubicBezTo>
                  <a:lnTo>
                    <a:pt x="11014" y="9525"/>
                  </a:lnTo>
                  <a:cubicBezTo>
                    <a:pt x="11419" y="9525"/>
                    <a:pt x="11752" y="9204"/>
                    <a:pt x="11752" y="8799"/>
                  </a:cubicBezTo>
                  <a:lnTo>
                    <a:pt x="11752" y="1464"/>
                  </a:lnTo>
                  <a:cubicBezTo>
                    <a:pt x="11752" y="1060"/>
                    <a:pt x="11419" y="726"/>
                    <a:pt x="11026" y="726"/>
                  </a:cubicBezTo>
                  <a:lnTo>
                    <a:pt x="10645" y="726"/>
                  </a:lnTo>
                  <a:lnTo>
                    <a:pt x="10645" y="357"/>
                  </a:lnTo>
                  <a:cubicBezTo>
                    <a:pt x="10645" y="167"/>
                    <a:pt x="10490" y="0"/>
                    <a:pt x="10288" y="0"/>
                  </a:cubicBezTo>
                  <a:lnTo>
                    <a:pt x="9918" y="0"/>
                  </a:lnTo>
                  <a:cubicBezTo>
                    <a:pt x="9728" y="0"/>
                    <a:pt x="9561" y="167"/>
                    <a:pt x="9561" y="357"/>
                  </a:cubicBezTo>
                  <a:lnTo>
                    <a:pt x="9561" y="726"/>
                  </a:lnTo>
                  <a:lnTo>
                    <a:pt x="2191" y="726"/>
                  </a:lnTo>
                  <a:lnTo>
                    <a:pt x="2191" y="357"/>
                  </a:lnTo>
                  <a:cubicBezTo>
                    <a:pt x="2191" y="167"/>
                    <a:pt x="2025" y="0"/>
                    <a:pt x="18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24"/>
            <p:cNvSpPr/>
            <p:nvPr/>
          </p:nvSpPr>
          <p:spPr>
            <a:xfrm>
              <a:off x="5244432" y="2849268"/>
              <a:ext cx="326314" cy="11368"/>
            </a:xfrm>
            <a:custGeom>
              <a:avLst/>
              <a:gdLst/>
              <a:ahLst/>
              <a:cxnLst/>
              <a:rect l="l" t="t" r="r" b="b"/>
              <a:pathLst>
                <a:path w="10276" h="358" extrusionOk="0">
                  <a:moveTo>
                    <a:pt x="179" y="1"/>
                  </a:moveTo>
                  <a:cubicBezTo>
                    <a:pt x="96" y="1"/>
                    <a:pt x="1" y="72"/>
                    <a:pt x="1" y="179"/>
                  </a:cubicBezTo>
                  <a:cubicBezTo>
                    <a:pt x="1" y="274"/>
                    <a:pt x="72" y="358"/>
                    <a:pt x="179" y="358"/>
                  </a:cubicBezTo>
                  <a:lnTo>
                    <a:pt x="10097" y="358"/>
                  </a:lnTo>
                  <a:cubicBezTo>
                    <a:pt x="10180" y="358"/>
                    <a:pt x="10276" y="274"/>
                    <a:pt x="10276" y="179"/>
                  </a:cubicBezTo>
                  <a:cubicBezTo>
                    <a:pt x="10276" y="72"/>
                    <a:pt x="10180" y="1"/>
                    <a:pt x="100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24"/>
            <p:cNvSpPr/>
            <p:nvPr/>
          </p:nvSpPr>
          <p:spPr>
            <a:xfrm>
              <a:off x="5261834" y="2896139"/>
              <a:ext cx="46521" cy="11400"/>
            </a:xfrm>
            <a:custGeom>
              <a:avLst/>
              <a:gdLst/>
              <a:ahLst/>
              <a:cxnLst/>
              <a:rect l="l" t="t" r="r" b="b"/>
              <a:pathLst>
                <a:path w="1465" h="359" extrusionOk="0">
                  <a:moveTo>
                    <a:pt x="179" y="1"/>
                  </a:moveTo>
                  <a:cubicBezTo>
                    <a:pt x="96" y="1"/>
                    <a:pt x="0" y="72"/>
                    <a:pt x="0" y="180"/>
                  </a:cubicBezTo>
                  <a:cubicBezTo>
                    <a:pt x="0" y="275"/>
                    <a:pt x="72" y="358"/>
                    <a:pt x="179" y="358"/>
                  </a:cubicBezTo>
                  <a:lnTo>
                    <a:pt x="1286" y="358"/>
                  </a:lnTo>
                  <a:cubicBezTo>
                    <a:pt x="1370" y="358"/>
                    <a:pt x="1465" y="275"/>
                    <a:pt x="1465" y="180"/>
                  </a:cubicBezTo>
                  <a:cubicBezTo>
                    <a:pt x="1465" y="72"/>
                    <a:pt x="1370" y="1"/>
                    <a:pt x="12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24"/>
            <p:cNvSpPr/>
            <p:nvPr/>
          </p:nvSpPr>
          <p:spPr>
            <a:xfrm>
              <a:off x="5343507" y="2896139"/>
              <a:ext cx="46521" cy="11400"/>
            </a:xfrm>
            <a:custGeom>
              <a:avLst/>
              <a:gdLst/>
              <a:ahLst/>
              <a:cxnLst/>
              <a:rect l="l" t="t" r="r" b="b"/>
              <a:pathLst>
                <a:path w="1465" h="359" extrusionOk="0">
                  <a:moveTo>
                    <a:pt x="179" y="1"/>
                  </a:moveTo>
                  <a:cubicBezTo>
                    <a:pt x="95" y="1"/>
                    <a:pt x="0" y="72"/>
                    <a:pt x="0" y="180"/>
                  </a:cubicBezTo>
                  <a:cubicBezTo>
                    <a:pt x="0" y="275"/>
                    <a:pt x="83" y="358"/>
                    <a:pt x="179" y="358"/>
                  </a:cubicBezTo>
                  <a:lnTo>
                    <a:pt x="1286" y="358"/>
                  </a:lnTo>
                  <a:cubicBezTo>
                    <a:pt x="1369" y="358"/>
                    <a:pt x="1465" y="275"/>
                    <a:pt x="1465" y="180"/>
                  </a:cubicBezTo>
                  <a:cubicBezTo>
                    <a:pt x="1465" y="72"/>
                    <a:pt x="1381" y="1"/>
                    <a:pt x="12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24"/>
            <p:cNvSpPr/>
            <p:nvPr/>
          </p:nvSpPr>
          <p:spPr>
            <a:xfrm>
              <a:off x="5506823" y="2896139"/>
              <a:ext cx="46172" cy="11400"/>
            </a:xfrm>
            <a:custGeom>
              <a:avLst/>
              <a:gdLst/>
              <a:ahLst/>
              <a:cxnLst/>
              <a:rect l="l" t="t" r="r" b="b"/>
              <a:pathLst>
                <a:path w="1454" h="359" extrusionOk="0">
                  <a:moveTo>
                    <a:pt x="179" y="1"/>
                  </a:moveTo>
                  <a:cubicBezTo>
                    <a:pt x="84" y="1"/>
                    <a:pt x="1" y="72"/>
                    <a:pt x="1" y="180"/>
                  </a:cubicBezTo>
                  <a:cubicBezTo>
                    <a:pt x="1" y="275"/>
                    <a:pt x="72" y="358"/>
                    <a:pt x="179" y="358"/>
                  </a:cubicBezTo>
                  <a:lnTo>
                    <a:pt x="1275" y="358"/>
                  </a:lnTo>
                  <a:cubicBezTo>
                    <a:pt x="1370" y="358"/>
                    <a:pt x="1453" y="275"/>
                    <a:pt x="1453" y="180"/>
                  </a:cubicBezTo>
                  <a:cubicBezTo>
                    <a:pt x="1453" y="72"/>
                    <a:pt x="1370" y="1"/>
                    <a:pt x="12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24"/>
            <p:cNvSpPr/>
            <p:nvPr/>
          </p:nvSpPr>
          <p:spPr>
            <a:xfrm>
              <a:off x="5261834" y="2942660"/>
              <a:ext cx="46521" cy="11368"/>
            </a:xfrm>
            <a:custGeom>
              <a:avLst/>
              <a:gdLst/>
              <a:ahLst/>
              <a:cxnLst/>
              <a:rect l="l" t="t" r="r" b="b"/>
              <a:pathLst>
                <a:path w="1465" h="358" extrusionOk="0">
                  <a:moveTo>
                    <a:pt x="179" y="0"/>
                  </a:moveTo>
                  <a:cubicBezTo>
                    <a:pt x="96" y="0"/>
                    <a:pt x="0" y="84"/>
                    <a:pt x="0" y="179"/>
                  </a:cubicBezTo>
                  <a:cubicBezTo>
                    <a:pt x="0" y="286"/>
                    <a:pt x="72" y="358"/>
                    <a:pt x="179" y="358"/>
                  </a:cubicBezTo>
                  <a:lnTo>
                    <a:pt x="1286" y="358"/>
                  </a:lnTo>
                  <a:cubicBezTo>
                    <a:pt x="1370" y="358"/>
                    <a:pt x="1465" y="286"/>
                    <a:pt x="1465" y="179"/>
                  </a:cubicBezTo>
                  <a:cubicBezTo>
                    <a:pt x="1465" y="84"/>
                    <a:pt x="1370" y="0"/>
                    <a:pt x="128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24"/>
            <p:cNvSpPr/>
            <p:nvPr/>
          </p:nvSpPr>
          <p:spPr>
            <a:xfrm>
              <a:off x="5424768" y="2942660"/>
              <a:ext cx="46553" cy="11368"/>
            </a:xfrm>
            <a:custGeom>
              <a:avLst/>
              <a:gdLst/>
              <a:ahLst/>
              <a:cxnLst/>
              <a:rect l="l" t="t" r="r" b="b"/>
              <a:pathLst>
                <a:path w="1466" h="358" extrusionOk="0">
                  <a:moveTo>
                    <a:pt x="180" y="0"/>
                  </a:moveTo>
                  <a:cubicBezTo>
                    <a:pt x="96" y="0"/>
                    <a:pt x="1" y="84"/>
                    <a:pt x="1" y="179"/>
                  </a:cubicBezTo>
                  <a:cubicBezTo>
                    <a:pt x="1" y="286"/>
                    <a:pt x="84" y="358"/>
                    <a:pt x="180" y="358"/>
                  </a:cubicBezTo>
                  <a:lnTo>
                    <a:pt x="1287" y="358"/>
                  </a:lnTo>
                  <a:cubicBezTo>
                    <a:pt x="1370" y="358"/>
                    <a:pt x="1465" y="286"/>
                    <a:pt x="1465" y="179"/>
                  </a:cubicBezTo>
                  <a:cubicBezTo>
                    <a:pt x="1465" y="84"/>
                    <a:pt x="1394" y="0"/>
                    <a:pt x="12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24"/>
            <p:cNvSpPr/>
            <p:nvPr/>
          </p:nvSpPr>
          <p:spPr>
            <a:xfrm>
              <a:off x="5261834" y="2989149"/>
              <a:ext cx="46521" cy="11400"/>
            </a:xfrm>
            <a:custGeom>
              <a:avLst/>
              <a:gdLst/>
              <a:ahLst/>
              <a:cxnLst/>
              <a:rect l="l" t="t" r="r" b="b"/>
              <a:pathLst>
                <a:path w="1465" h="359" extrusionOk="0">
                  <a:moveTo>
                    <a:pt x="179" y="1"/>
                  </a:moveTo>
                  <a:cubicBezTo>
                    <a:pt x="96" y="1"/>
                    <a:pt x="0" y="72"/>
                    <a:pt x="0" y="179"/>
                  </a:cubicBezTo>
                  <a:cubicBezTo>
                    <a:pt x="0" y="287"/>
                    <a:pt x="72" y="358"/>
                    <a:pt x="179" y="358"/>
                  </a:cubicBezTo>
                  <a:lnTo>
                    <a:pt x="1286" y="358"/>
                  </a:lnTo>
                  <a:cubicBezTo>
                    <a:pt x="1370" y="358"/>
                    <a:pt x="1465" y="287"/>
                    <a:pt x="1465" y="179"/>
                  </a:cubicBezTo>
                  <a:cubicBezTo>
                    <a:pt x="1465" y="72"/>
                    <a:pt x="1370" y="1"/>
                    <a:pt x="12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24"/>
            <p:cNvSpPr/>
            <p:nvPr/>
          </p:nvSpPr>
          <p:spPr>
            <a:xfrm>
              <a:off x="5343507" y="2989149"/>
              <a:ext cx="46521" cy="11400"/>
            </a:xfrm>
            <a:custGeom>
              <a:avLst/>
              <a:gdLst/>
              <a:ahLst/>
              <a:cxnLst/>
              <a:rect l="l" t="t" r="r" b="b"/>
              <a:pathLst>
                <a:path w="1465" h="359" extrusionOk="0">
                  <a:moveTo>
                    <a:pt x="179" y="1"/>
                  </a:moveTo>
                  <a:cubicBezTo>
                    <a:pt x="95" y="1"/>
                    <a:pt x="0" y="72"/>
                    <a:pt x="0" y="179"/>
                  </a:cubicBezTo>
                  <a:cubicBezTo>
                    <a:pt x="0" y="287"/>
                    <a:pt x="83" y="358"/>
                    <a:pt x="179" y="358"/>
                  </a:cubicBezTo>
                  <a:lnTo>
                    <a:pt x="1286" y="358"/>
                  </a:lnTo>
                  <a:cubicBezTo>
                    <a:pt x="1369" y="358"/>
                    <a:pt x="1465" y="287"/>
                    <a:pt x="1465" y="179"/>
                  </a:cubicBezTo>
                  <a:cubicBezTo>
                    <a:pt x="1465" y="72"/>
                    <a:pt x="1381" y="1"/>
                    <a:pt x="12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24"/>
            <p:cNvSpPr/>
            <p:nvPr/>
          </p:nvSpPr>
          <p:spPr>
            <a:xfrm>
              <a:off x="5506823" y="2989149"/>
              <a:ext cx="46172" cy="11400"/>
            </a:xfrm>
            <a:custGeom>
              <a:avLst/>
              <a:gdLst/>
              <a:ahLst/>
              <a:cxnLst/>
              <a:rect l="l" t="t" r="r" b="b"/>
              <a:pathLst>
                <a:path w="1454" h="359" extrusionOk="0">
                  <a:moveTo>
                    <a:pt x="179" y="1"/>
                  </a:moveTo>
                  <a:cubicBezTo>
                    <a:pt x="84" y="1"/>
                    <a:pt x="1" y="72"/>
                    <a:pt x="1" y="179"/>
                  </a:cubicBezTo>
                  <a:cubicBezTo>
                    <a:pt x="1" y="287"/>
                    <a:pt x="72" y="358"/>
                    <a:pt x="179" y="358"/>
                  </a:cubicBezTo>
                  <a:lnTo>
                    <a:pt x="1275" y="358"/>
                  </a:lnTo>
                  <a:cubicBezTo>
                    <a:pt x="1370" y="358"/>
                    <a:pt x="1453" y="287"/>
                    <a:pt x="1453" y="179"/>
                  </a:cubicBezTo>
                  <a:cubicBezTo>
                    <a:pt x="1453" y="72"/>
                    <a:pt x="1370" y="1"/>
                    <a:pt x="12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24"/>
            <p:cNvSpPr/>
            <p:nvPr/>
          </p:nvSpPr>
          <p:spPr>
            <a:xfrm>
              <a:off x="5343507" y="3036051"/>
              <a:ext cx="46521" cy="10987"/>
            </a:xfrm>
            <a:custGeom>
              <a:avLst/>
              <a:gdLst/>
              <a:ahLst/>
              <a:cxnLst/>
              <a:rect l="l" t="t" r="r" b="b"/>
              <a:pathLst>
                <a:path w="1465" h="346" extrusionOk="0">
                  <a:moveTo>
                    <a:pt x="179" y="0"/>
                  </a:moveTo>
                  <a:cubicBezTo>
                    <a:pt x="95" y="0"/>
                    <a:pt x="0" y="72"/>
                    <a:pt x="0" y="179"/>
                  </a:cubicBezTo>
                  <a:cubicBezTo>
                    <a:pt x="0" y="274"/>
                    <a:pt x="83" y="346"/>
                    <a:pt x="179" y="346"/>
                  </a:cubicBezTo>
                  <a:lnTo>
                    <a:pt x="1286" y="346"/>
                  </a:lnTo>
                  <a:cubicBezTo>
                    <a:pt x="1369" y="346"/>
                    <a:pt x="1465" y="274"/>
                    <a:pt x="1465" y="179"/>
                  </a:cubicBezTo>
                  <a:cubicBezTo>
                    <a:pt x="1465" y="72"/>
                    <a:pt x="1381" y="0"/>
                    <a:pt x="128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24"/>
            <p:cNvSpPr/>
            <p:nvPr/>
          </p:nvSpPr>
          <p:spPr>
            <a:xfrm>
              <a:off x="5424768" y="3036051"/>
              <a:ext cx="46553" cy="10987"/>
            </a:xfrm>
            <a:custGeom>
              <a:avLst/>
              <a:gdLst/>
              <a:ahLst/>
              <a:cxnLst/>
              <a:rect l="l" t="t" r="r" b="b"/>
              <a:pathLst>
                <a:path w="1466" h="346" extrusionOk="0">
                  <a:moveTo>
                    <a:pt x="180" y="0"/>
                  </a:moveTo>
                  <a:cubicBezTo>
                    <a:pt x="96" y="0"/>
                    <a:pt x="1" y="72"/>
                    <a:pt x="1" y="179"/>
                  </a:cubicBezTo>
                  <a:cubicBezTo>
                    <a:pt x="1" y="274"/>
                    <a:pt x="84" y="346"/>
                    <a:pt x="180" y="346"/>
                  </a:cubicBezTo>
                  <a:lnTo>
                    <a:pt x="1287" y="346"/>
                  </a:lnTo>
                  <a:cubicBezTo>
                    <a:pt x="1370" y="346"/>
                    <a:pt x="1465" y="274"/>
                    <a:pt x="1465" y="179"/>
                  </a:cubicBezTo>
                  <a:cubicBezTo>
                    <a:pt x="1465" y="72"/>
                    <a:pt x="1394" y="0"/>
                    <a:pt x="12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24"/>
            <p:cNvSpPr/>
            <p:nvPr/>
          </p:nvSpPr>
          <p:spPr>
            <a:xfrm>
              <a:off x="5506823" y="3036051"/>
              <a:ext cx="46172" cy="10987"/>
            </a:xfrm>
            <a:custGeom>
              <a:avLst/>
              <a:gdLst/>
              <a:ahLst/>
              <a:cxnLst/>
              <a:rect l="l" t="t" r="r" b="b"/>
              <a:pathLst>
                <a:path w="1454" h="346" extrusionOk="0">
                  <a:moveTo>
                    <a:pt x="179" y="0"/>
                  </a:moveTo>
                  <a:cubicBezTo>
                    <a:pt x="84" y="0"/>
                    <a:pt x="1" y="72"/>
                    <a:pt x="1" y="179"/>
                  </a:cubicBezTo>
                  <a:cubicBezTo>
                    <a:pt x="1" y="274"/>
                    <a:pt x="72" y="346"/>
                    <a:pt x="179" y="346"/>
                  </a:cubicBezTo>
                  <a:lnTo>
                    <a:pt x="1275" y="346"/>
                  </a:lnTo>
                  <a:cubicBezTo>
                    <a:pt x="1370" y="346"/>
                    <a:pt x="1453" y="274"/>
                    <a:pt x="1453" y="179"/>
                  </a:cubicBezTo>
                  <a:cubicBezTo>
                    <a:pt x="1453" y="72"/>
                    <a:pt x="1370" y="0"/>
                    <a:pt x="127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24"/>
            <p:cNvSpPr/>
            <p:nvPr/>
          </p:nvSpPr>
          <p:spPr>
            <a:xfrm>
              <a:off x="5343126" y="2930752"/>
              <a:ext cx="46902" cy="33851"/>
            </a:xfrm>
            <a:custGeom>
              <a:avLst/>
              <a:gdLst/>
              <a:ahLst/>
              <a:cxnLst/>
              <a:rect l="l" t="t" r="r" b="b"/>
              <a:pathLst>
                <a:path w="1477" h="1066" extrusionOk="0">
                  <a:moveTo>
                    <a:pt x="1293" y="0"/>
                  </a:moveTo>
                  <a:cubicBezTo>
                    <a:pt x="1250" y="0"/>
                    <a:pt x="1209" y="18"/>
                    <a:pt x="1179" y="54"/>
                  </a:cubicBezTo>
                  <a:lnTo>
                    <a:pt x="572" y="661"/>
                  </a:lnTo>
                  <a:lnTo>
                    <a:pt x="322" y="411"/>
                  </a:lnTo>
                  <a:cubicBezTo>
                    <a:pt x="280" y="375"/>
                    <a:pt x="235" y="358"/>
                    <a:pt x="194" y="358"/>
                  </a:cubicBezTo>
                  <a:cubicBezTo>
                    <a:pt x="152" y="358"/>
                    <a:pt x="113" y="375"/>
                    <a:pt x="84" y="411"/>
                  </a:cubicBezTo>
                  <a:cubicBezTo>
                    <a:pt x="0" y="483"/>
                    <a:pt x="0" y="590"/>
                    <a:pt x="84" y="649"/>
                  </a:cubicBezTo>
                  <a:lnTo>
                    <a:pt x="453" y="1018"/>
                  </a:lnTo>
                  <a:cubicBezTo>
                    <a:pt x="476" y="1054"/>
                    <a:pt x="524" y="1066"/>
                    <a:pt x="572" y="1066"/>
                  </a:cubicBezTo>
                  <a:cubicBezTo>
                    <a:pt x="619" y="1066"/>
                    <a:pt x="655" y="1054"/>
                    <a:pt x="691" y="1018"/>
                  </a:cubicBezTo>
                  <a:lnTo>
                    <a:pt x="1417" y="292"/>
                  </a:lnTo>
                  <a:cubicBezTo>
                    <a:pt x="1477" y="233"/>
                    <a:pt x="1477" y="125"/>
                    <a:pt x="1417" y="54"/>
                  </a:cubicBezTo>
                  <a:cubicBezTo>
                    <a:pt x="1381" y="18"/>
                    <a:pt x="1337" y="0"/>
                    <a:pt x="12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24"/>
            <p:cNvSpPr/>
            <p:nvPr/>
          </p:nvSpPr>
          <p:spPr>
            <a:xfrm>
              <a:off x="5506442" y="2930752"/>
              <a:ext cx="47283" cy="33851"/>
            </a:xfrm>
            <a:custGeom>
              <a:avLst/>
              <a:gdLst/>
              <a:ahLst/>
              <a:cxnLst/>
              <a:rect l="l" t="t" r="r" b="b"/>
              <a:pathLst>
                <a:path w="1489" h="1066" extrusionOk="0">
                  <a:moveTo>
                    <a:pt x="1282" y="0"/>
                  </a:moveTo>
                  <a:cubicBezTo>
                    <a:pt x="1239" y="0"/>
                    <a:pt x="1197" y="18"/>
                    <a:pt x="1167" y="54"/>
                  </a:cubicBezTo>
                  <a:lnTo>
                    <a:pt x="560" y="661"/>
                  </a:lnTo>
                  <a:lnTo>
                    <a:pt x="310" y="411"/>
                  </a:lnTo>
                  <a:cubicBezTo>
                    <a:pt x="275" y="375"/>
                    <a:pt x="230" y="358"/>
                    <a:pt x="187" y="358"/>
                  </a:cubicBezTo>
                  <a:cubicBezTo>
                    <a:pt x="144" y="358"/>
                    <a:pt x="102" y="375"/>
                    <a:pt x="72" y="411"/>
                  </a:cubicBezTo>
                  <a:cubicBezTo>
                    <a:pt x="1" y="483"/>
                    <a:pt x="1" y="590"/>
                    <a:pt x="72" y="649"/>
                  </a:cubicBezTo>
                  <a:lnTo>
                    <a:pt x="441" y="1018"/>
                  </a:lnTo>
                  <a:cubicBezTo>
                    <a:pt x="477" y="1054"/>
                    <a:pt x="513" y="1066"/>
                    <a:pt x="560" y="1066"/>
                  </a:cubicBezTo>
                  <a:cubicBezTo>
                    <a:pt x="608" y="1066"/>
                    <a:pt x="656" y="1054"/>
                    <a:pt x="679" y="1018"/>
                  </a:cubicBezTo>
                  <a:lnTo>
                    <a:pt x="1406" y="292"/>
                  </a:lnTo>
                  <a:cubicBezTo>
                    <a:pt x="1489" y="233"/>
                    <a:pt x="1489" y="125"/>
                    <a:pt x="1406" y="54"/>
                  </a:cubicBezTo>
                  <a:cubicBezTo>
                    <a:pt x="1370" y="18"/>
                    <a:pt x="1325" y="0"/>
                    <a:pt x="128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24"/>
            <p:cNvSpPr/>
            <p:nvPr/>
          </p:nvSpPr>
          <p:spPr>
            <a:xfrm>
              <a:off x="5424419" y="2977336"/>
              <a:ext cx="47283" cy="34168"/>
            </a:xfrm>
            <a:custGeom>
              <a:avLst/>
              <a:gdLst/>
              <a:ahLst/>
              <a:cxnLst/>
              <a:rect l="l" t="t" r="r" b="b"/>
              <a:pathLst>
                <a:path w="1489" h="1076" extrusionOk="0">
                  <a:moveTo>
                    <a:pt x="1293" y="1"/>
                  </a:moveTo>
                  <a:cubicBezTo>
                    <a:pt x="1250" y="1"/>
                    <a:pt x="1208" y="22"/>
                    <a:pt x="1179" y="63"/>
                  </a:cubicBezTo>
                  <a:lnTo>
                    <a:pt x="572" y="671"/>
                  </a:lnTo>
                  <a:lnTo>
                    <a:pt x="321" y="421"/>
                  </a:lnTo>
                  <a:cubicBezTo>
                    <a:pt x="280" y="379"/>
                    <a:pt x="235" y="358"/>
                    <a:pt x="193" y="358"/>
                  </a:cubicBezTo>
                  <a:cubicBezTo>
                    <a:pt x="152" y="358"/>
                    <a:pt x="113" y="379"/>
                    <a:pt x="83" y="421"/>
                  </a:cubicBezTo>
                  <a:cubicBezTo>
                    <a:pt x="0" y="492"/>
                    <a:pt x="0" y="599"/>
                    <a:pt x="83" y="659"/>
                  </a:cubicBezTo>
                  <a:lnTo>
                    <a:pt x="452" y="1028"/>
                  </a:lnTo>
                  <a:cubicBezTo>
                    <a:pt x="476" y="1052"/>
                    <a:pt x="524" y="1075"/>
                    <a:pt x="572" y="1075"/>
                  </a:cubicBezTo>
                  <a:cubicBezTo>
                    <a:pt x="619" y="1075"/>
                    <a:pt x="655" y="1052"/>
                    <a:pt x="691" y="1028"/>
                  </a:cubicBezTo>
                  <a:lnTo>
                    <a:pt x="1417" y="301"/>
                  </a:lnTo>
                  <a:cubicBezTo>
                    <a:pt x="1488" y="242"/>
                    <a:pt x="1488" y="123"/>
                    <a:pt x="1417" y="63"/>
                  </a:cubicBezTo>
                  <a:cubicBezTo>
                    <a:pt x="1381" y="22"/>
                    <a:pt x="1336" y="1"/>
                    <a:pt x="129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4"/>
            <p:cNvSpPr/>
            <p:nvPr/>
          </p:nvSpPr>
          <p:spPr>
            <a:xfrm>
              <a:off x="5261453" y="3024143"/>
              <a:ext cx="47283" cy="33851"/>
            </a:xfrm>
            <a:custGeom>
              <a:avLst/>
              <a:gdLst/>
              <a:ahLst/>
              <a:cxnLst/>
              <a:rect l="l" t="t" r="r" b="b"/>
              <a:pathLst>
                <a:path w="1489" h="1066" extrusionOk="0">
                  <a:moveTo>
                    <a:pt x="1289" y="0"/>
                  </a:moveTo>
                  <a:cubicBezTo>
                    <a:pt x="1248" y="0"/>
                    <a:pt x="1209" y="18"/>
                    <a:pt x="1179" y="54"/>
                  </a:cubicBezTo>
                  <a:lnTo>
                    <a:pt x="572" y="673"/>
                  </a:lnTo>
                  <a:lnTo>
                    <a:pt x="310" y="411"/>
                  </a:lnTo>
                  <a:cubicBezTo>
                    <a:pt x="274" y="375"/>
                    <a:pt x="230" y="357"/>
                    <a:pt x="186" y="357"/>
                  </a:cubicBezTo>
                  <a:cubicBezTo>
                    <a:pt x="143" y="357"/>
                    <a:pt x="102" y="375"/>
                    <a:pt x="72" y="411"/>
                  </a:cubicBezTo>
                  <a:cubicBezTo>
                    <a:pt x="0" y="494"/>
                    <a:pt x="0" y="590"/>
                    <a:pt x="72" y="649"/>
                  </a:cubicBezTo>
                  <a:lnTo>
                    <a:pt x="453" y="1030"/>
                  </a:lnTo>
                  <a:cubicBezTo>
                    <a:pt x="477" y="1054"/>
                    <a:pt x="524" y="1066"/>
                    <a:pt x="572" y="1066"/>
                  </a:cubicBezTo>
                  <a:cubicBezTo>
                    <a:pt x="608" y="1066"/>
                    <a:pt x="655" y="1054"/>
                    <a:pt x="691" y="1030"/>
                  </a:cubicBezTo>
                  <a:lnTo>
                    <a:pt x="1417" y="292"/>
                  </a:lnTo>
                  <a:cubicBezTo>
                    <a:pt x="1489" y="220"/>
                    <a:pt x="1489" y="113"/>
                    <a:pt x="1417" y="54"/>
                  </a:cubicBezTo>
                  <a:cubicBezTo>
                    <a:pt x="1376" y="18"/>
                    <a:pt x="1331" y="0"/>
                    <a:pt x="12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24"/>
            <p:cNvSpPr/>
            <p:nvPr/>
          </p:nvSpPr>
          <p:spPr>
            <a:xfrm>
              <a:off x="5424419" y="2884231"/>
              <a:ext cx="47283" cy="33883"/>
            </a:xfrm>
            <a:custGeom>
              <a:avLst/>
              <a:gdLst/>
              <a:ahLst/>
              <a:cxnLst/>
              <a:rect l="l" t="t" r="r" b="b"/>
              <a:pathLst>
                <a:path w="1489" h="1067" extrusionOk="0">
                  <a:moveTo>
                    <a:pt x="1293" y="1"/>
                  </a:moveTo>
                  <a:cubicBezTo>
                    <a:pt x="1250" y="1"/>
                    <a:pt x="1208" y="19"/>
                    <a:pt x="1179" y="54"/>
                  </a:cubicBezTo>
                  <a:lnTo>
                    <a:pt x="572" y="674"/>
                  </a:lnTo>
                  <a:lnTo>
                    <a:pt x="321" y="412"/>
                  </a:lnTo>
                  <a:cubicBezTo>
                    <a:pt x="280" y="376"/>
                    <a:pt x="235" y="358"/>
                    <a:pt x="193" y="358"/>
                  </a:cubicBezTo>
                  <a:cubicBezTo>
                    <a:pt x="152" y="358"/>
                    <a:pt x="113" y="376"/>
                    <a:pt x="83" y="412"/>
                  </a:cubicBezTo>
                  <a:cubicBezTo>
                    <a:pt x="0" y="495"/>
                    <a:pt x="0" y="590"/>
                    <a:pt x="83" y="650"/>
                  </a:cubicBezTo>
                  <a:lnTo>
                    <a:pt x="452" y="1031"/>
                  </a:lnTo>
                  <a:cubicBezTo>
                    <a:pt x="476" y="1055"/>
                    <a:pt x="524" y="1067"/>
                    <a:pt x="572" y="1067"/>
                  </a:cubicBezTo>
                  <a:cubicBezTo>
                    <a:pt x="619" y="1067"/>
                    <a:pt x="655" y="1055"/>
                    <a:pt x="691" y="1031"/>
                  </a:cubicBezTo>
                  <a:lnTo>
                    <a:pt x="1417" y="293"/>
                  </a:lnTo>
                  <a:cubicBezTo>
                    <a:pt x="1488" y="221"/>
                    <a:pt x="1488" y="114"/>
                    <a:pt x="1417" y="54"/>
                  </a:cubicBezTo>
                  <a:cubicBezTo>
                    <a:pt x="1381" y="19"/>
                    <a:pt x="1336" y="1"/>
                    <a:pt x="129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5" name="Google Shape;435;p24"/>
          <p:cNvSpPr/>
          <p:nvPr/>
        </p:nvSpPr>
        <p:spPr>
          <a:xfrm>
            <a:off x="3480917" y="2909063"/>
            <a:ext cx="343335" cy="343303"/>
          </a:xfrm>
          <a:custGeom>
            <a:avLst/>
            <a:gdLst/>
            <a:ahLst/>
            <a:cxnLst/>
            <a:rect l="l" t="t" r="r" b="b"/>
            <a:pathLst>
              <a:path w="10812" h="10811" extrusionOk="0">
                <a:moveTo>
                  <a:pt x="2769" y="2858"/>
                </a:moveTo>
                <a:cubicBezTo>
                  <a:pt x="2830" y="2858"/>
                  <a:pt x="2892" y="2866"/>
                  <a:pt x="2954" y="2881"/>
                </a:cubicBezTo>
                <a:cubicBezTo>
                  <a:pt x="3251" y="2941"/>
                  <a:pt x="3489" y="3191"/>
                  <a:pt x="3549" y="3489"/>
                </a:cubicBezTo>
                <a:cubicBezTo>
                  <a:pt x="3608" y="3774"/>
                  <a:pt x="3501" y="4036"/>
                  <a:pt x="3275" y="4227"/>
                </a:cubicBezTo>
                <a:cubicBezTo>
                  <a:pt x="3132" y="4346"/>
                  <a:pt x="3037" y="4548"/>
                  <a:pt x="3037" y="4739"/>
                </a:cubicBezTo>
                <a:lnTo>
                  <a:pt x="3037" y="5084"/>
                </a:lnTo>
                <a:cubicBezTo>
                  <a:pt x="3037" y="5346"/>
                  <a:pt x="3263" y="5572"/>
                  <a:pt x="3525" y="5572"/>
                </a:cubicBezTo>
                <a:lnTo>
                  <a:pt x="5228" y="5572"/>
                </a:lnTo>
                <a:lnTo>
                  <a:pt x="5228" y="7263"/>
                </a:lnTo>
                <a:cubicBezTo>
                  <a:pt x="5228" y="7370"/>
                  <a:pt x="5156" y="7441"/>
                  <a:pt x="5049" y="7441"/>
                </a:cubicBezTo>
                <a:lnTo>
                  <a:pt x="4704" y="7441"/>
                </a:lnTo>
                <a:cubicBezTo>
                  <a:pt x="4597" y="7441"/>
                  <a:pt x="4513" y="7406"/>
                  <a:pt x="4442" y="7322"/>
                </a:cubicBezTo>
                <a:cubicBezTo>
                  <a:pt x="4225" y="7076"/>
                  <a:pt x="3925" y="6935"/>
                  <a:pt x="3599" y="6935"/>
                </a:cubicBezTo>
                <a:cubicBezTo>
                  <a:pt x="3532" y="6935"/>
                  <a:pt x="3463" y="6941"/>
                  <a:pt x="3394" y="6953"/>
                </a:cubicBezTo>
                <a:cubicBezTo>
                  <a:pt x="2965" y="7025"/>
                  <a:pt x="2620" y="7370"/>
                  <a:pt x="2537" y="7787"/>
                </a:cubicBezTo>
                <a:cubicBezTo>
                  <a:pt x="2453" y="8120"/>
                  <a:pt x="2549" y="8454"/>
                  <a:pt x="2751" y="8715"/>
                </a:cubicBezTo>
                <a:cubicBezTo>
                  <a:pt x="2965" y="8965"/>
                  <a:pt x="3275" y="9108"/>
                  <a:pt x="3608" y="9108"/>
                </a:cubicBezTo>
                <a:cubicBezTo>
                  <a:pt x="3930" y="9108"/>
                  <a:pt x="4227" y="8965"/>
                  <a:pt x="4442" y="8715"/>
                </a:cubicBezTo>
                <a:cubicBezTo>
                  <a:pt x="4501" y="8632"/>
                  <a:pt x="4585" y="8608"/>
                  <a:pt x="4692" y="8608"/>
                </a:cubicBezTo>
                <a:lnTo>
                  <a:pt x="5037" y="8608"/>
                </a:lnTo>
                <a:cubicBezTo>
                  <a:pt x="5132" y="8608"/>
                  <a:pt x="5216" y="8680"/>
                  <a:pt x="5216" y="8787"/>
                </a:cubicBezTo>
                <a:lnTo>
                  <a:pt x="5216" y="10501"/>
                </a:lnTo>
                <a:lnTo>
                  <a:pt x="846" y="10501"/>
                </a:lnTo>
                <a:cubicBezTo>
                  <a:pt x="572" y="10501"/>
                  <a:pt x="334" y="10263"/>
                  <a:pt x="334" y="9977"/>
                </a:cubicBezTo>
                <a:lnTo>
                  <a:pt x="334" y="5572"/>
                </a:lnTo>
                <a:lnTo>
                  <a:pt x="2025" y="5572"/>
                </a:lnTo>
                <a:cubicBezTo>
                  <a:pt x="2299" y="5572"/>
                  <a:pt x="2513" y="5346"/>
                  <a:pt x="2513" y="5084"/>
                </a:cubicBezTo>
                <a:lnTo>
                  <a:pt x="2513" y="4727"/>
                </a:lnTo>
                <a:cubicBezTo>
                  <a:pt x="2513" y="4513"/>
                  <a:pt x="2430" y="4334"/>
                  <a:pt x="2299" y="4215"/>
                </a:cubicBezTo>
                <a:cubicBezTo>
                  <a:pt x="2120" y="4072"/>
                  <a:pt x="2013" y="3858"/>
                  <a:pt x="2013" y="3620"/>
                </a:cubicBezTo>
                <a:cubicBezTo>
                  <a:pt x="2013" y="3381"/>
                  <a:pt x="2120" y="3179"/>
                  <a:pt x="2299" y="3024"/>
                </a:cubicBezTo>
                <a:cubicBezTo>
                  <a:pt x="2431" y="2919"/>
                  <a:pt x="2596" y="2858"/>
                  <a:pt x="2769" y="2858"/>
                </a:cubicBezTo>
                <a:close/>
                <a:moveTo>
                  <a:pt x="10014" y="298"/>
                </a:moveTo>
                <a:cubicBezTo>
                  <a:pt x="10300" y="298"/>
                  <a:pt x="10538" y="536"/>
                  <a:pt x="10538" y="822"/>
                </a:cubicBezTo>
                <a:lnTo>
                  <a:pt x="10538" y="5239"/>
                </a:lnTo>
                <a:lnTo>
                  <a:pt x="10312" y="5239"/>
                </a:lnTo>
                <a:cubicBezTo>
                  <a:pt x="10228" y="5239"/>
                  <a:pt x="10157" y="5322"/>
                  <a:pt x="10157" y="5406"/>
                </a:cubicBezTo>
                <a:cubicBezTo>
                  <a:pt x="10157" y="5501"/>
                  <a:pt x="10228" y="5572"/>
                  <a:pt x="10312" y="5572"/>
                </a:cubicBezTo>
                <a:lnTo>
                  <a:pt x="10490" y="5572"/>
                </a:lnTo>
                <a:lnTo>
                  <a:pt x="10490" y="9977"/>
                </a:lnTo>
                <a:cubicBezTo>
                  <a:pt x="10490" y="10263"/>
                  <a:pt x="10252" y="10501"/>
                  <a:pt x="9978" y="10501"/>
                </a:cubicBezTo>
                <a:lnTo>
                  <a:pt x="5573" y="10501"/>
                </a:lnTo>
                <a:lnTo>
                  <a:pt x="5573" y="8799"/>
                </a:lnTo>
                <a:cubicBezTo>
                  <a:pt x="5573" y="8537"/>
                  <a:pt x="5347" y="8311"/>
                  <a:pt x="5073" y="8311"/>
                </a:cubicBezTo>
                <a:lnTo>
                  <a:pt x="4739" y="8311"/>
                </a:lnTo>
                <a:cubicBezTo>
                  <a:pt x="4525" y="8311"/>
                  <a:pt x="4347" y="8394"/>
                  <a:pt x="4227" y="8537"/>
                </a:cubicBezTo>
                <a:cubicBezTo>
                  <a:pt x="4085" y="8715"/>
                  <a:pt x="3870" y="8811"/>
                  <a:pt x="3632" y="8811"/>
                </a:cubicBezTo>
                <a:cubicBezTo>
                  <a:pt x="3394" y="8811"/>
                  <a:pt x="3192" y="8715"/>
                  <a:pt x="3037" y="8537"/>
                </a:cubicBezTo>
                <a:cubicBezTo>
                  <a:pt x="2894" y="8358"/>
                  <a:pt x="2834" y="8120"/>
                  <a:pt x="2894" y="7882"/>
                </a:cubicBezTo>
                <a:cubicBezTo>
                  <a:pt x="2954" y="7584"/>
                  <a:pt x="3204" y="7346"/>
                  <a:pt x="3501" y="7287"/>
                </a:cubicBezTo>
                <a:cubicBezTo>
                  <a:pt x="3557" y="7275"/>
                  <a:pt x="3612" y="7269"/>
                  <a:pt x="3665" y="7269"/>
                </a:cubicBezTo>
                <a:cubicBezTo>
                  <a:pt x="3887" y="7269"/>
                  <a:pt x="4086" y="7367"/>
                  <a:pt x="4239" y="7549"/>
                </a:cubicBezTo>
                <a:cubicBezTo>
                  <a:pt x="4358" y="7703"/>
                  <a:pt x="4561" y="7787"/>
                  <a:pt x="4751" y="7787"/>
                </a:cubicBezTo>
                <a:lnTo>
                  <a:pt x="5097" y="7787"/>
                </a:lnTo>
                <a:cubicBezTo>
                  <a:pt x="5359" y="7787"/>
                  <a:pt x="5585" y="7561"/>
                  <a:pt x="5585" y="7299"/>
                </a:cubicBezTo>
                <a:lnTo>
                  <a:pt x="5585" y="5596"/>
                </a:lnTo>
                <a:lnTo>
                  <a:pt x="7275" y="5596"/>
                </a:lnTo>
                <a:cubicBezTo>
                  <a:pt x="7383" y="5596"/>
                  <a:pt x="7454" y="5679"/>
                  <a:pt x="7454" y="5775"/>
                </a:cubicBezTo>
                <a:lnTo>
                  <a:pt x="7454" y="6120"/>
                </a:lnTo>
                <a:cubicBezTo>
                  <a:pt x="7454" y="6227"/>
                  <a:pt x="7418" y="6310"/>
                  <a:pt x="7335" y="6394"/>
                </a:cubicBezTo>
                <a:cubicBezTo>
                  <a:pt x="7037" y="6644"/>
                  <a:pt x="6894" y="7025"/>
                  <a:pt x="6966" y="7430"/>
                </a:cubicBezTo>
                <a:cubicBezTo>
                  <a:pt x="7037" y="7858"/>
                  <a:pt x="7383" y="8203"/>
                  <a:pt x="7799" y="8299"/>
                </a:cubicBezTo>
                <a:cubicBezTo>
                  <a:pt x="7871" y="8311"/>
                  <a:pt x="7954" y="8323"/>
                  <a:pt x="8037" y="8323"/>
                </a:cubicBezTo>
                <a:cubicBezTo>
                  <a:pt x="8288" y="8323"/>
                  <a:pt x="8526" y="8239"/>
                  <a:pt x="8728" y="8084"/>
                </a:cubicBezTo>
                <a:cubicBezTo>
                  <a:pt x="8978" y="7882"/>
                  <a:pt x="9121" y="7561"/>
                  <a:pt x="9121" y="7239"/>
                </a:cubicBezTo>
                <a:cubicBezTo>
                  <a:pt x="9121" y="6906"/>
                  <a:pt x="8978" y="6608"/>
                  <a:pt x="8728" y="6406"/>
                </a:cubicBezTo>
                <a:cubicBezTo>
                  <a:pt x="8645" y="6346"/>
                  <a:pt x="8621" y="6251"/>
                  <a:pt x="8621" y="6132"/>
                </a:cubicBezTo>
                <a:lnTo>
                  <a:pt x="8621" y="5798"/>
                </a:lnTo>
                <a:cubicBezTo>
                  <a:pt x="8621" y="5691"/>
                  <a:pt x="8692" y="5620"/>
                  <a:pt x="8799" y="5620"/>
                </a:cubicBezTo>
                <a:lnTo>
                  <a:pt x="9645" y="5620"/>
                </a:lnTo>
                <a:cubicBezTo>
                  <a:pt x="9740" y="5620"/>
                  <a:pt x="9812" y="5536"/>
                  <a:pt x="9812" y="5453"/>
                </a:cubicBezTo>
                <a:cubicBezTo>
                  <a:pt x="9812" y="5358"/>
                  <a:pt x="9740" y="5286"/>
                  <a:pt x="9645" y="5286"/>
                </a:cubicBezTo>
                <a:lnTo>
                  <a:pt x="8799" y="5286"/>
                </a:lnTo>
                <a:cubicBezTo>
                  <a:pt x="8526" y="5286"/>
                  <a:pt x="8311" y="5513"/>
                  <a:pt x="8311" y="5775"/>
                </a:cubicBezTo>
                <a:lnTo>
                  <a:pt x="8311" y="6120"/>
                </a:lnTo>
                <a:cubicBezTo>
                  <a:pt x="8311" y="6334"/>
                  <a:pt x="8395" y="6513"/>
                  <a:pt x="8526" y="6632"/>
                </a:cubicBezTo>
                <a:cubicBezTo>
                  <a:pt x="8704" y="6775"/>
                  <a:pt x="8811" y="6989"/>
                  <a:pt x="8811" y="7227"/>
                </a:cubicBezTo>
                <a:cubicBezTo>
                  <a:pt x="8811" y="7465"/>
                  <a:pt x="8704" y="7668"/>
                  <a:pt x="8526" y="7822"/>
                </a:cubicBezTo>
                <a:cubicBezTo>
                  <a:pt x="8394" y="7928"/>
                  <a:pt x="8229" y="7988"/>
                  <a:pt x="8056" y="7988"/>
                </a:cubicBezTo>
                <a:cubicBezTo>
                  <a:pt x="7995" y="7988"/>
                  <a:pt x="7933" y="7981"/>
                  <a:pt x="7871" y="7965"/>
                </a:cubicBezTo>
                <a:cubicBezTo>
                  <a:pt x="7573" y="7906"/>
                  <a:pt x="7335" y="7656"/>
                  <a:pt x="7275" y="7358"/>
                </a:cubicBezTo>
                <a:cubicBezTo>
                  <a:pt x="7216" y="7072"/>
                  <a:pt x="7323" y="6810"/>
                  <a:pt x="7549" y="6608"/>
                </a:cubicBezTo>
                <a:cubicBezTo>
                  <a:pt x="7692" y="6489"/>
                  <a:pt x="7787" y="6298"/>
                  <a:pt x="7787" y="6108"/>
                </a:cubicBezTo>
                <a:lnTo>
                  <a:pt x="7787" y="5763"/>
                </a:lnTo>
                <a:cubicBezTo>
                  <a:pt x="7787" y="5501"/>
                  <a:pt x="7561" y="5275"/>
                  <a:pt x="7287" y="5275"/>
                </a:cubicBezTo>
                <a:lnTo>
                  <a:pt x="5597" y="5275"/>
                </a:lnTo>
                <a:lnTo>
                  <a:pt x="5597" y="3572"/>
                </a:lnTo>
                <a:cubicBezTo>
                  <a:pt x="5597" y="3477"/>
                  <a:pt x="5668" y="3393"/>
                  <a:pt x="5775" y="3393"/>
                </a:cubicBezTo>
                <a:lnTo>
                  <a:pt x="6121" y="3393"/>
                </a:lnTo>
                <a:cubicBezTo>
                  <a:pt x="6216" y="3393"/>
                  <a:pt x="6311" y="3441"/>
                  <a:pt x="6383" y="3512"/>
                </a:cubicBezTo>
                <a:cubicBezTo>
                  <a:pt x="6592" y="3762"/>
                  <a:pt x="6901" y="3911"/>
                  <a:pt x="7234" y="3911"/>
                </a:cubicBezTo>
                <a:cubicBezTo>
                  <a:pt x="7299" y="3911"/>
                  <a:pt x="7364" y="3905"/>
                  <a:pt x="7430" y="3893"/>
                </a:cubicBezTo>
                <a:cubicBezTo>
                  <a:pt x="7859" y="3810"/>
                  <a:pt x="8204" y="3477"/>
                  <a:pt x="8288" y="3060"/>
                </a:cubicBezTo>
                <a:cubicBezTo>
                  <a:pt x="8359" y="2727"/>
                  <a:pt x="8276" y="2381"/>
                  <a:pt x="8061" y="2131"/>
                </a:cubicBezTo>
                <a:cubicBezTo>
                  <a:pt x="7859" y="1881"/>
                  <a:pt x="7549" y="1726"/>
                  <a:pt x="7216" y="1726"/>
                </a:cubicBezTo>
                <a:cubicBezTo>
                  <a:pt x="6894" y="1726"/>
                  <a:pt x="6597" y="1881"/>
                  <a:pt x="6383" y="2131"/>
                </a:cubicBezTo>
                <a:cubicBezTo>
                  <a:pt x="6323" y="2203"/>
                  <a:pt x="6240" y="2238"/>
                  <a:pt x="6132" y="2238"/>
                </a:cubicBezTo>
                <a:lnTo>
                  <a:pt x="5787" y="2238"/>
                </a:lnTo>
                <a:cubicBezTo>
                  <a:pt x="5680" y="2238"/>
                  <a:pt x="5609" y="2167"/>
                  <a:pt x="5609" y="2060"/>
                </a:cubicBezTo>
                <a:lnTo>
                  <a:pt x="5609" y="1215"/>
                </a:lnTo>
                <a:cubicBezTo>
                  <a:pt x="5609" y="1119"/>
                  <a:pt x="5537" y="1048"/>
                  <a:pt x="5442" y="1048"/>
                </a:cubicBezTo>
                <a:cubicBezTo>
                  <a:pt x="5359" y="1048"/>
                  <a:pt x="5287" y="1119"/>
                  <a:pt x="5287" y="1215"/>
                </a:cubicBezTo>
                <a:lnTo>
                  <a:pt x="5287" y="2060"/>
                </a:lnTo>
                <a:cubicBezTo>
                  <a:pt x="5287" y="2322"/>
                  <a:pt x="5501" y="2548"/>
                  <a:pt x="5775" y="2548"/>
                </a:cubicBezTo>
                <a:lnTo>
                  <a:pt x="6121" y="2548"/>
                </a:lnTo>
                <a:cubicBezTo>
                  <a:pt x="6323" y="2548"/>
                  <a:pt x="6502" y="2465"/>
                  <a:pt x="6621" y="2322"/>
                </a:cubicBezTo>
                <a:cubicBezTo>
                  <a:pt x="6775" y="2143"/>
                  <a:pt x="6978" y="2048"/>
                  <a:pt x="7216" y="2048"/>
                </a:cubicBezTo>
                <a:cubicBezTo>
                  <a:pt x="7454" y="2048"/>
                  <a:pt x="7668" y="2143"/>
                  <a:pt x="7811" y="2322"/>
                </a:cubicBezTo>
                <a:cubicBezTo>
                  <a:pt x="7966" y="2500"/>
                  <a:pt x="8026" y="2739"/>
                  <a:pt x="7966" y="2977"/>
                </a:cubicBezTo>
                <a:cubicBezTo>
                  <a:pt x="7907" y="3274"/>
                  <a:pt x="7656" y="3512"/>
                  <a:pt x="7359" y="3572"/>
                </a:cubicBezTo>
                <a:cubicBezTo>
                  <a:pt x="7303" y="3584"/>
                  <a:pt x="7248" y="3589"/>
                  <a:pt x="7193" y="3589"/>
                </a:cubicBezTo>
                <a:cubicBezTo>
                  <a:pt x="6969" y="3589"/>
                  <a:pt x="6762" y="3492"/>
                  <a:pt x="6609" y="3310"/>
                </a:cubicBezTo>
                <a:cubicBezTo>
                  <a:pt x="6490" y="3155"/>
                  <a:pt x="6299" y="3072"/>
                  <a:pt x="6097" y="3072"/>
                </a:cubicBezTo>
                <a:lnTo>
                  <a:pt x="5763" y="3072"/>
                </a:lnTo>
                <a:cubicBezTo>
                  <a:pt x="5490" y="3072"/>
                  <a:pt x="5275" y="3298"/>
                  <a:pt x="5275" y="3560"/>
                </a:cubicBezTo>
                <a:lnTo>
                  <a:pt x="5275" y="5263"/>
                </a:lnTo>
                <a:lnTo>
                  <a:pt x="3573" y="5263"/>
                </a:lnTo>
                <a:cubicBezTo>
                  <a:pt x="3465" y="5263"/>
                  <a:pt x="3394" y="5179"/>
                  <a:pt x="3394" y="5084"/>
                </a:cubicBezTo>
                <a:lnTo>
                  <a:pt x="3394" y="4727"/>
                </a:lnTo>
                <a:cubicBezTo>
                  <a:pt x="3394" y="4620"/>
                  <a:pt x="3442" y="4524"/>
                  <a:pt x="3513" y="4453"/>
                </a:cubicBezTo>
                <a:cubicBezTo>
                  <a:pt x="3811" y="4203"/>
                  <a:pt x="3954" y="3810"/>
                  <a:pt x="3882" y="3417"/>
                </a:cubicBezTo>
                <a:cubicBezTo>
                  <a:pt x="3811" y="2977"/>
                  <a:pt x="3465" y="2643"/>
                  <a:pt x="3049" y="2548"/>
                </a:cubicBezTo>
                <a:cubicBezTo>
                  <a:pt x="2973" y="2531"/>
                  <a:pt x="2896" y="2523"/>
                  <a:pt x="2820" y="2523"/>
                </a:cubicBezTo>
                <a:cubicBezTo>
                  <a:pt x="2570" y="2523"/>
                  <a:pt x="2323" y="2610"/>
                  <a:pt x="2132" y="2774"/>
                </a:cubicBezTo>
                <a:cubicBezTo>
                  <a:pt x="1870" y="2977"/>
                  <a:pt x="1727" y="3298"/>
                  <a:pt x="1727" y="3620"/>
                </a:cubicBezTo>
                <a:cubicBezTo>
                  <a:pt x="1727" y="3941"/>
                  <a:pt x="1870" y="4239"/>
                  <a:pt x="2132" y="4453"/>
                </a:cubicBezTo>
                <a:cubicBezTo>
                  <a:pt x="2203" y="4513"/>
                  <a:pt x="2227" y="4608"/>
                  <a:pt x="2227" y="4703"/>
                </a:cubicBezTo>
                <a:lnTo>
                  <a:pt x="2227" y="5048"/>
                </a:lnTo>
                <a:cubicBezTo>
                  <a:pt x="2227" y="5155"/>
                  <a:pt x="2156" y="5227"/>
                  <a:pt x="2049" y="5227"/>
                </a:cubicBezTo>
                <a:lnTo>
                  <a:pt x="358" y="5227"/>
                </a:lnTo>
                <a:lnTo>
                  <a:pt x="358" y="822"/>
                </a:lnTo>
                <a:cubicBezTo>
                  <a:pt x="358" y="536"/>
                  <a:pt x="596" y="298"/>
                  <a:pt x="882" y="298"/>
                </a:cubicBezTo>
                <a:lnTo>
                  <a:pt x="5287" y="298"/>
                </a:lnTo>
                <a:lnTo>
                  <a:pt x="5287" y="476"/>
                </a:lnTo>
                <a:cubicBezTo>
                  <a:pt x="5287" y="572"/>
                  <a:pt x="5359" y="643"/>
                  <a:pt x="5442" y="643"/>
                </a:cubicBezTo>
                <a:cubicBezTo>
                  <a:pt x="5537" y="643"/>
                  <a:pt x="5609" y="572"/>
                  <a:pt x="5609" y="476"/>
                </a:cubicBezTo>
                <a:lnTo>
                  <a:pt x="5609" y="298"/>
                </a:lnTo>
                <a:close/>
                <a:moveTo>
                  <a:pt x="834" y="0"/>
                </a:moveTo>
                <a:cubicBezTo>
                  <a:pt x="370" y="0"/>
                  <a:pt x="1" y="381"/>
                  <a:pt x="1" y="834"/>
                </a:cubicBezTo>
                <a:lnTo>
                  <a:pt x="1" y="9977"/>
                </a:lnTo>
                <a:cubicBezTo>
                  <a:pt x="1" y="10442"/>
                  <a:pt x="370" y="10811"/>
                  <a:pt x="834" y="10811"/>
                </a:cubicBezTo>
                <a:lnTo>
                  <a:pt x="9978" y="10811"/>
                </a:lnTo>
                <a:cubicBezTo>
                  <a:pt x="10431" y="10811"/>
                  <a:pt x="10812" y="10442"/>
                  <a:pt x="10812" y="9977"/>
                </a:cubicBezTo>
                <a:lnTo>
                  <a:pt x="10812" y="834"/>
                </a:lnTo>
                <a:cubicBezTo>
                  <a:pt x="10812" y="381"/>
                  <a:pt x="10431" y="0"/>
                  <a:pt x="997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6" name="Google Shape;436;p24"/>
          <p:cNvGrpSpPr/>
          <p:nvPr/>
        </p:nvGrpSpPr>
        <p:grpSpPr>
          <a:xfrm>
            <a:off x="1641730" y="2896393"/>
            <a:ext cx="344065" cy="368644"/>
            <a:chOff x="4149138" y="4121151"/>
            <a:chExt cx="344065" cy="368644"/>
          </a:xfrm>
        </p:grpSpPr>
        <p:sp>
          <p:nvSpPr>
            <p:cNvPr id="437" name="Google Shape;437;p24"/>
            <p:cNvSpPr/>
            <p:nvPr/>
          </p:nvSpPr>
          <p:spPr>
            <a:xfrm>
              <a:off x="4205853" y="4182724"/>
              <a:ext cx="225746" cy="307071"/>
            </a:xfrm>
            <a:custGeom>
              <a:avLst/>
              <a:gdLst/>
              <a:ahLst/>
              <a:cxnLst/>
              <a:rect l="l" t="t" r="r" b="b"/>
              <a:pathLst>
                <a:path w="7109" h="9670" extrusionOk="0">
                  <a:moveTo>
                    <a:pt x="3643" y="359"/>
                  </a:moveTo>
                  <a:cubicBezTo>
                    <a:pt x="4417" y="359"/>
                    <a:pt x="5132" y="645"/>
                    <a:pt x="5703" y="1157"/>
                  </a:cubicBezTo>
                  <a:cubicBezTo>
                    <a:pt x="6358" y="1752"/>
                    <a:pt x="6751" y="2597"/>
                    <a:pt x="6751" y="3478"/>
                  </a:cubicBezTo>
                  <a:cubicBezTo>
                    <a:pt x="6739" y="4074"/>
                    <a:pt x="6572" y="4669"/>
                    <a:pt x="6251" y="5157"/>
                  </a:cubicBezTo>
                  <a:cubicBezTo>
                    <a:pt x="5929" y="5645"/>
                    <a:pt x="5489" y="6038"/>
                    <a:pt x="4953" y="6288"/>
                  </a:cubicBezTo>
                  <a:cubicBezTo>
                    <a:pt x="4620" y="6431"/>
                    <a:pt x="4417" y="6776"/>
                    <a:pt x="4417" y="7146"/>
                  </a:cubicBezTo>
                  <a:lnTo>
                    <a:pt x="4417" y="7360"/>
                  </a:lnTo>
                  <a:lnTo>
                    <a:pt x="2834" y="7360"/>
                  </a:lnTo>
                  <a:lnTo>
                    <a:pt x="2834" y="7146"/>
                  </a:lnTo>
                  <a:cubicBezTo>
                    <a:pt x="2834" y="6776"/>
                    <a:pt x="2631" y="6455"/>
                    <a:pt x="2298" y="6288"/>
                  </a:cubicBezTo>
                  <a:cubicBezTo>
                    <a:pt x="1084" y="5705"/>
                    <a:pt x="381" y="4407"/>
                    <a:pt x="548" y="3074"/>
                  </a:cubicBezTo>
                  <a:cubicBezTo>
                    <a:pt x="726" y="1669"/>
                    <a:pt x="1869" y="526"/>
                    <a:pt x="3286" y="383"/>
                  </a:cubicBezTo>
                  <a:cubicBezTo>
                    <a:pt x="3405" y="359"/>
                    <a:pt x="3524" y="359"/>
                    <a:pt x="3643" y="359"/>
                  </a:cubicBezTo>
                  <a:close/>
                  <a:moveTo>
                    <a:pt x="4417" y="7729"/>
                  </a:moveTo>
                  <a:lnTo>
                    <a:pt x="4417" y="8324"/>
                  </a:lnTo>
                  <a:cubicBezTo>
                    <a:pt x="4417" y="8443"/>
                    <a:pt x="4322" y="8539"/>
                    <a:pt x="4203" y="8539"/>
                  </a:cubicBezTo>
                  <a:lnTo>
                    <a:pt x="3048" y="8539"/>
                  </a:lnTo>
                  <a:cubicBezTo>
                    <a:pt x="2929" y="8539"/>
                    <a:pt x="2834" y="8443"/>
                    <a:pt x="2834" y="8324"/>
                  </a:cubicBezTo>
                  <a:lnTo>
                    <a:pt x="2834" y="7729"/>
                  </a:lnTo>
                  <a:close/>
                  <a:moveTo>
                    <a:pt x="4024" y="8896"/>
                  </a:moveTo>
                  <a:lnTo>
                    <a:pt x="4024" y="9098"/>
                  </a:lnTo>
                  <a:cubicBezTo>
                    <a:pt x="4024" y="9217"/>
                    <a:pt x="3941" y="9313"/>
                    <a:pt x="3822" y="9313"/>
                  </a:cubicBezTo>
                  <a:lnTo>
                    <a:pt x="3429" y="9313"/>
                  </a:lnTo>
                  <a:cubicBezTo>
                    <a:pt x="3310" y="9313"/>
                    <a:pt x="3227" y="9217"/>
                    <a:pt x="3227" y="9098"/>
                  </a:cubicBezTo>
                  <a:lnTo>
                    <a:pt x="3227" y="8896"/>
                  </a:lnTo>
                  <a:close/>
                  <a:moveTo>
                    <a:pt x="3658" y="1"/>
                  </a:moveTo>
                  <a:cubicBezTo>
                    <a:pt x="3519" y="1"/>
                    <a:pt x="3379" y="9"/>
                    <a:pt x="3239" y="26"/>
                  </a:cubicBezTo>
                  <a:cubicBezTo>
                    <a:pt x="1667" y="204"/>
                    <a:pt x="381" y="1466"/>
                    <a:pt x="191" y="3026"/>
                  </a:cubicBezTo>
                  <a:cubicBezTo>
                    <a:pt x="0" y="4526"/>
                    <a:pt x="786" y="5979"/>
                    <a:pt x="2155" y="6610"/>
                  </a:cubicBezTo>
                  <a:cubicBezTo>
                    <a:pt x="2358" y="6705"/>
                    <a:pt x="2477" y="6931"/>
                    <a:pt x="2477" y="7146"/>
                  </a:cubicBezTo>
                  <a:lnTo>
                    <a:pt x="2477" y="8324"/>
                  </a:lnTo>
                  <a:cubicBezTo>
                    <a:pt x="2477" y="8574"/>
                    <a:pt x="2643" y="8789"/>
                    <a:pt x="2870" y="8860"/>
                  </a:cubicBezTo>
                  <a:lnTo>
                    <a:pt x="2870" y="9098"/>
                  </a:lnTo>
                  <a:cubicBezTo>
                    <a:pt x="2870" y="9408"/>
                    <a:pt x="3120" y="9670"/>
                    <a:pt x="3429" y="9670"/>
                  </a:cubicBezTo>
                  <a:lnTo>
                    <a:pt x="3822" y="9670"/>
                  </a:lnTo>
                  <a:cubicBezTo>
                    <a:pt x="4132" y="9670"/>
                    <a:pt x="4382" y="9408"/>
                    <a:pt x="4382" y="9098"/>
                  </a:cubicBezTo>
                  <a:lnTo>
                    <a:pt x="4382" y="8860"/>
                  </a:lnTo>
                  <a:cubicBezTo>
                    <a:pt x="4608" y="8789"/>
                    <a:pt x="4775" y="8574"/>
                    <a:pt x="4775" y="8324"/>
                  </a:cubicBezTo>
                  <a:lnTo>
                    <a:pt x="4775" y="7146"/>
                  </a:lnTo>
                  <a:cubicBezTo>
                    <a:pt x="4775" y="6931"/>
                    <a:pt x="4906" y="6717"/>
                    <a:pt x="5096" y="6610"/>
                  </a:cubicBezTo>
                  <a:cubicBezTo>
                    <a:pt x="5691" y="6336"/>
                    <a:pt x="6191" y="5895"/>
                    <a:pt x="6549" y="5348"/>
                  </a:cubicBezTo>
                  <a:cubicBezTo>
                    <a:pt x="6906" y="4788"/>
                    <a:pt x="7096" y="4133"/>
                    <a:pt x="7096" y="3455"/>
                  </a:cubicBezTo>
                  <a:cubicBezTo>
                    <a:pt x="7108" y="2490"/>
                    <a:pt x="6680" y="1538"/>
                    <a:pt x="5953" y="883"/>
                  </a:cubicBezTo>
                  <a:cubicBezTo>
                    <a:pt x="5309" y="310"/>
                    <a:pt x="4506" y="1"/>
                    <a:pt x="36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4"/>
            <p:cNvSpPr/>
            <p:nvPr/>
          </p:nvSpPr>
          <p:spPr>
            <a:xfrm>
              <a:off x="4444777" y="4287484"/>
              <a:ext cx="48426" cy="11400"/>
            </a:xfrm>
            <a:custGeom>
              <a:avLst/>
              <a:gdLst/>
              <a:ahLst/>
              <a:cxnLst/>
              <a:rect l="l" t="t" r="r" b="b"/>
              <a:pathLst>
                <a:path w="1525" h="359" extrusionOk="0">
                  <a:moveTo>
                    <a:pt x="180" y="1"/>
                  </a:moveTo>
                  <a:cubicBezTo>
                    <a:pt x="72" y="1"/>
                    <a:pt x="1" y="72"/>
                    <a:pt x="1" y="179"/>
                  </a:cubicBezTo>
                  <a:cubicBezTo>
                    <a:pt x="1" y="275"/>
                    <a:pt x="72" y="358"/>
                    <a:pt x="180" y="358"/>
                  </a:cubicBezTo>
                  <a:lnTo>
                    <a:pt x="1346" y="358"/>
                  </a:lnTo>
                  <a:cubicBezTo>
                    <a:pt x="1442" y="358"/>
                    <a:pt x="1525" y="275"/>
                    <a:pt x="1525" y="179"/>
                  </a:cubicBezTo>
                  <a:cubicBezTo>
                    <a:pt x="1525" y="72"/>
                    <a:pt x="1430" y="1"/>
                    <a:pt x="134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24"/>
            <p:cNvSpPr/>
            <p:nvPr/>
          </p:nvSpPr>
          <p:spPr>
            <a:xfrm>
              <a:off x="4149138" y="4287484"/>
              <a:ext cx="48426" cy="11400"/>
            </a:xfrm>
            <a:custGeom>
              <a:avLst/>
              <a:gdLst/>
              <a:ahLst/>
              <a:cxnLst/>
              <a:rect l="l" t="t" r="r" b="b"/>
              <a:pathLst>
                <a:path w="1525" h="359" extrusionOk="0">
                  <a:moveTo>
                    <a:pt x="179" y="1"/>
                  </a:moveTo>
                  <a:cubicBezTo>
                    <a:pt x="72" y="1"/>
                    <a:pt x="0" y="72"/>
                    <a:pt x="0" y="179"/>
                  </a:cubicBezTo>
                  <a:cubicBezTo>
                    <a:pt x="0" y="275"/>
                    <a:pt x="72" y="358"/>
                    <a:pt x="179" y="358"/>
                  </a:cubicBezTo>
                  <a:lnTo>
                    <a:pt x="1334" y="358"/>
                  </a:lnTo>
                  <a:cubicBezTo>
                    <a:pt x="1441" y="358"/>
                    <a:pt x="1512" y="275"/>
                    <a:pt x="1512" y="179"/>
                  </a:cubicBezTo>
                  <a:cubicBezTo>
                    <a:pt x="1524" y="72"/>
                    <a:pt x="1441" y="1"/>
                    <a:pt x="13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24"/>
            <p:cNvSpPr/>
            <p:nvPr/>
          </p:nvSpPr>
          <p:spPr>
            <a:xfrm>
              <a:off x="4315471" y="4121151"/>
              <a:ext cx="11400" cy="48045"/>
            </a:xfrm>
            <a:custGeom>
              <a:avLst/>
              <a:gdLst/>
              <a:ahLst/>
              <a:cxnLst/>
              <a:rect l="l" t="t" r="r" b="b"/>
              <a:pathLst>
                <a:path w="359" h="1513" extrusionOk="0">
                  <a:moveTo>
                    <a:pt x="180" y="0"/>
                  </a:moveTo>
                  <a:cubicBezTo>
                    <a:pt x="72" y="0"/>
                    <a:pt x="1" y="72"/>
                    <a:pt x="1" y="179"/>
                  </a:cubicBezTo>
                  <a:lnTo>
                    <a:pt x="1" y="1334"/>
                  </a:lnTo>
                  <a:cubicBezTo>
                    <a:pt x="1" y="1441"/>
                    <a:pt x="72" y="1512"/>
                    <a:pt x="180" y="1512"/>
                  </a:cubicBezTo>
                  <a:cubicBezTo>
                    <a:pt x="275" y="1512"/>
                    <a:pt x="358" y="1441"/>
                    <a:pt x="358" y="1334"/>
                  </a:cubicBezTo>
                  <a:lnTo>
                    <a:pt x="358" y="179"/>
                  </a:lnTo>
                  <a:cubicBezTo>
                    <a:pt x="358" y="72"/>
                    <a:pt x="275" y="0"/>
                    <a:pt x="1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4"/>
            <p:cNvSpPr/>
            <p:nvPr/>
          </p:nvSpPr>
          <p:spPr>
            <a:xfrm>
              <a:off x="4378632" y="4159575"/>
              <a:ext cx="22705" cy="27754"/>
            </a:xfrm>
            <a:custGeom>
              <a:avLst/>
              <a:gdLst/>
              <a:ahLst/>
              <a:cxnLst/>
              <a:rect l="l" t="t" r="r" b="b"/>
              <a:pathLst>
                <a:path w="715" h="874" extrusionOk="0">
                  <a:moveTo>
                    <a:pt x="513" y="0"/>
                  </a:moveTo>
                  <a:cubicBezTo>
                    <a:pt x="451" y="0"/>
                    <a:pt x="387" y="27"/>
                    <a:pt x="346" y="76"/>
                  </a:cubicBezTo>
                  <a:lnTo>
                    <a:pt x="48" y="588"/>
                  </a:lnTo>
                  <a:cubicBezTo>
                    <a:pt x="0" y="671"/>
                    <a:pt x="24" y="778"/>
                    <a:pt x="107" y="838"/>
                  </a:cubicBezTo>
                  <a:cubicBezTo>
                    <a:pt x="131" y="850"/>
                    <a:pt x="167" y="874"/>
                    <a:pt x="191" y="874"/>
                  </a:cubicBezTo>
                  <a:cubicBezTo>
                    <a:pt x="250" y="874"/>
                    <a:pt x="310" y="838"/>
                    <a:pt x="358" y="778"/>
                  </a:cubicBezTo>
                  <a:lnTo>
                    <a:pt x="655" y="278"/>
                  </a:lnTo>
                  <a:cubicBezTo>
                    <a:pt x="715" y="171"/>
                    <a:pt x="691" y="64"/>
                    <a:pt x="596" y="16"/>
                  </a:cubicBezTo>
                  <a:cubicBezTo>
                    <a:pt x="570" y="5"/>
                    <a:pt x="542" y="0"/>
                    <a:pt x="5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24"/>
            <p:cNvSpPr/>
            <p:nvPr/>
          </p:nvSpPr>
          <p:spPr>
            <a:xfrm>
              <a:off x="4240243" y="4399103"/>
              <a:ext cx="22705" cy="27563"/>
            </a:xfrm>
            <a:custGeom>
              <a:avLst/>
              <a:gdLst/>
              <a:ahLst/>
              <a:cxnLst/>
              <a:rect l="l" t="t" r="r" b="b"/>
              <a:pathLst>
                <a:path w="715" h="868" extrusionOk="0">
                  <a:moveTo>
                    <a:pt x="507" y="0"/>
                  </a:moveTo>
                  <a:cubicBezTo>
                    <a:pt x="444" y="0"/>
                    <a:pt x="387" y="33"/>
                    <a:pt x="346" y="82"/>
                  </a:cubicBezTo>
                  <a:lnTo>
                    <a:pt x="48" y="594"/>
                  </a:lnTo>
                  <a:cubicBezTo>
                    <a:pt x="1" y="677"/>
                    <a:pt x="24" y="784"/>
                    <a:pt x="108" y="844"/>
                  </a:cubicBezTo>
                  <a:cubicBezTo>
                    <a:pt x="132" y="855"/>
                    <a:pt x="155" y="867"/>
                    <a:pt x="191" y="867"/>
                  </a:cubicBezTo>
                  <a:cubicBezTo>
                    <a:pt x="251" y="867"/>
                    <a:pt x="310" y="844"/>
                    <a:pt x="358" y="784"/>
                  </a:cubicBezTo>
                  <a:lnTo>
                    <a:pt x="655" y="272"/>
                  </a:lnTo>
                  <a:cubicBezTo>
                    <a:pt x="715" y="189"/>
                    <a:pt x="679" y="82"/>
                    <a:pt x="596" y="22"/>
                  </a:cubicBezTo>
                  <a:cubicBezTo>
                    <a:pt x="566" y="7"/>
                    <a:pt x="536" y="0"/>
                    <a:pt x="5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24"/>
            <p:cNvSpPr/>
            <p:nvPr/>
          </p:nvSpPr>
          <p:spPr>
            <a:xfrm>
              <a:off x="4240243" y="4159130"/>
              <a:ext cx="22705" cy="28198"/>
            </a:xfrm>
            <a:custGeom>
              <a:avLst/>
              <a:gdLst/>
              <a:ahLst/>
              <a:cxnLst/>
              <a:rect l="l" t="t" r="r" b="b"/>
              <a:pathLst>
                <a:path w="715" h="888" extrusionOk="0">
                  <a:moveTo>
                    <a:pt x="213" y="1"/>
                  </a:moveTo>
                  <a:cubicBezTo>
                    <a:pt x="181" y="1"/>
                    <a:pt x="148" y="10"/>
                    <a:pt x="120" y="30"/>
                  </a:cubicBezTo>
                  <a:cubicBezTo>
                    <a:pt x="24" y="78"/>
                    <a:pt x="1" y="197"/>
                    <a:pt x="60" y="292"/>
                  </a:cubicBezTo>
                  <a:lnTo>
                    <a:pt x="358" y="792"/>
                  </a:lnTo>
                  <a:cubicBezTo>
                    <a:pt x="382" y="852"/>
                    <a:pt x="441" y="888"/>
                    <a:pt x="525" y="888"/>
                  </a:cubicBezTo>
                  <a:cubicBezTo>
                    <a:pt x="548" y="888"/>
                    <a:pt x="584" y="864"/>
                    <a:pt x="608" y="852"/>
                  </a:cubicBezTo>
                  <a:cubicBezTo>
                    <a:pt x="679" y="792"/>
                    <a:pt x="715" y="685"/>
                    <a:pt x="667" y="602"/>
                  </a:cubicBezTo>
                  <a:lnTo>
                    <a:pt x="370" y="90"/>
                  </a:lnTo>
                  <a:cubicBezTo>
                    <a:pt x="338" y="35"/>
                    <a:pt x="276" y="1"/>
                    <a:pt x="2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24"/>
            <p:cNvSpPr/>
            <p:nvPr/>
          </p:nvSpPr>
          <p:spPr>
            <a:xfrm>
              <a:off x="4378632" y="4399230"/>
              <a:ext cx="22705" cy="28198"/>
            </a:xfrm>
            <a:custGeom>
              <a:avLst/>
              <a:gdLst/>
              <a:ahLst/>
              <a:cxnLst/>
              <a:rect l="l" t="t" r="r" b="b"/>
              <a:pathLst>
                <a:path w="715" h="888" extrusionOk="0">
                  <a:moveTo>
                    <a:pt x="221" y="0"/>
                  </a:moveTo>
                  <a:cubicBezTo>
                    <a:pt x="187" y="0"/>
                    <a:pt x="152" y="10"/>
                    <a:pt x="119" y="30"/>
                  </a:cubicBezTo>
                  <a:cubicBezTo>
                    <a:pt x="24" y="78"/>
                    <a:pt x="0" y="197"/>
                    <a:pt x="60" y="292"/>
                  </a:cubicBezTo>
                  <a:lnTo>
                    <a:pt x="358" y="792"/>
                  </a:lnTo>
                  <a:cubicBezTo>
                    <a:pt x="393" y="851"/>
                    <a:pt x="453" y="887"/>
                    <a:pt x="524" y="887"/>
                  </a:cubicBezTo>
                  <a:cubicBezTo>
                    <a:pt x="548" y="887"/>
                    <a:pt x="584" y="863"/>
                    <a:pt x="608" y="851"/>
                  </a:cubicBezTo>
                  <a:cubicBezTo>
                    <a:pt x="691" y="792"/>
                    <a:pt x="715" y="673"/>
                    <a:pt x="667" y="601"/>
                  </a:cubicBezTo>
                  <a:lnTo>
                    <a:pt x="369" y="89"/>
                  </a:lnTo>
                  <a:cubicBezTo>
                    <a:pt x="346" y="35"/>
                    <a:pt x="286" y="0"/>
                    <a:pt x="2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24"/>
            <p:cNvSpPr/>
            <p:nvPr/>
          </p:nvSpPr>
          <p:spPr>
            <a:xfrm>
              <a:off x="4426264" y="4351851"/>
              <a:ext cx="29532" cy="21117"/>
            </a:xfrm>
            <a:custGeom>
              <a:avLst/>
              <a:gdLst/>
              <a:ahLst/>
              <a:cxnLst/>
              <a:rect l="l" t="t" r="r" b="b"/>
              <a:pathLst>
                <a:path w="930" h="665" extrusionOk="0">
                  <a:moveTo>
                    <a:pt x="215" y="0"/>
                  </a:moveTo>
                  <a:cubicBezTo>
                    <a:pt x="152" y="0"/>
                    <a:pt x="89" y="32"/>
                    <a:pt x="48" y="81"/>
                  </a:cubicBezTo>
                  <a:cubicBezTo>
                    <a:pt x="1" y="177"/>
                    <a:pt x="36" y="272"/>
                    <a:pt x="108" y="331"/>
                  </a:cubicBezTo>
                  <a:lnTo>
                    <a:pt x="608" y="629"/>
                  </a:lnTo>
                  <a:cubicBezTo>
                    <a:pt x="643" y="653"/>
                    <a:pt x="667" y="665"/>
                    <a:pt x="703" y="665"/>
                  </a:cubicBezTo>
                  <a:cubicBezTo>
                    <a:pt x="763" y="665"/>
                    <a:pt x="822" y="629"/>
                    <a:pt x="870" y="569"/>
                  </a:cubicBezTo>
                  <a:cubicBezTo>
                    <a:pt x="929" y="486"/>
                    <a:pt x="893" y="367"/>
                    <a:pt x="810" y="319"/>
                  </a:cubicBezTo>
                  <a:lnTo>
                    <a:pt x="298" y="22"/>
                  </a:lnTo>
                  <a:cubicBezTo>
                    <a:pt x="272" y="7"/>
                    <a:pt x="244" y="0"/>
                    <a:pt x="2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24"/>
            <p:cNvSpPr/>
            <p:nvPr/>
          </p:nvSpPr>
          <p:spPr>
            <a:xfrm>
              <a:off x="4186196" y="4213463"/>
              <a:ext cx="29500" cy="21117"/>
            </a:xfrm>
            <a:custGeom>
              <a:avLst/>
              <a:gdLst/>
              <a:ahLst/>
              <a:cxnLst/>
              <a:rect l="l" t="t" r="r" b="b"/>
              <a:pathLst>
                <a:path w="929" h="665" extrusionOk="0">
                  <a:moveTo>
                    <a:pt x="214" y="0"/>
                  </a:moveTo>
                  <a:cubicBezTo>
                    <a:pt x="152" y="0"/>
                    <a:pt x="89" y="33"/>
                    <a:pt x="48" y="82"/>
                  </a:cubicBezTo>
                  <a:cubicBezTo>
                    <a:pt x="0" y="165"/>
                    <a:pt x="36" y="272"/>
                    <a:pt x="107" y="332"/>
                  </a:cubicBezTo>
                  <a:lnTo>
                    <a:pt x="619" y="629"/>
                  </a:lnTo>
                  <a:cubicBezTo>
                    <a:pt x="643" y="641"/>
                    <a:pt x="667" y="665"/>
                    <a:pt x="703" y="665"/>
                  </a:cubicBezTo>
                  <a:cubicBezTo>
                    <a:pt x="762" y="665"/>
                    <a:pt x="822" y="629"/>
                    <a:pt x="869" y="570"/>
                  </a:cubicBezTo>
                  <a:cubicBezTo>
                    <a:pt x="929" y="463"/>
                    <a:pt x="893" y="367"/>
                    <a:pt x="810" y="320"/>
                  </a:cubicBezTo>
                  <a:lnTo>
                    <a:pt x="298" y="22"/>
                  </a:lnTo>
                  <a:cubicBezTo>
                    <a:pt x="272" y="7"/>
                    <a:pt x="243" y="0"/>
                    <a:pt x="21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4"/>
            <p:cNvSpPr/>
            <p:nvPr/>
          </p:nvSpPr>
          <p:spPr>
            <a:xfrm>
              <a:off x="4425883" y="4213590"/>
              <a:ext cx="29913" cy="21371"/>
            </a:xfrm>
            <a:custGeom>
              <a:avLst/>
              <a:gdLst/>
              <a:ahLst/>
              <a:cxnLst/>
              <a:rect l="l" t="t" r="r" b="b"/>
              <a:pathLst>
                <a:path w="942" h="673" extrusionOk="0">
                  <a:moveTo>
                    <a:pt x="725" y="0"/>
                  </a:moveTo>
                  <a:cubicBezTo>
                    <a:pt x="693" y="0"/>
                    <a:pt x="660" y="10"/>
                    <a:pt x="632" y="30"/>
                  </a:cubicBezTo>
                  <a:lnTo>
                    <a:pt x="120" y="328"/>
                  </a:lnTo>
                  <a:cubicBezTo>
                    <a:pt x="36" y="375"/>
                    <a:pt x="1" y="494"/>
                    <a:pt x="60" y="578"/>
                  </a:cubicBezTo>
                  <a:cubicBezTo>
                    <a:pt x="96" y="637"/>
                    <a:pt x="155" y="673"/>
                    <a:pt x="227" y="673"/>
                  </a:cubicBezTo>
                  <a:cubicBezTo>
                    <a:pt x="251" y="673"/>
                    <a:pt x="286" y="661"/>
                    <a:pt x="310" y="637"/>
                  </a:cubicBezTo>
                  <a:lnTo>
                    <a:pt x="822" y="340"/>
                  </a:lnTo>
                  <a:cubicBezTo>
                    <a:pt x="905" y="280"/>
                    <a:pt x="941" y="161"/>
                    <a:pt x="882" y="89"/>
                  </a:cubicBezTo>
                  <a:cubicBezTo>
                    <a:pt x="850" y="35"/>
                    <a:pt x="788" y="0"/>
                    <a:pt x="7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24"/>
            <p:cNvSpPr/>
            <p:nvPr/>
          </p:nvSpPr>
          <p:spPr>
            <a:xfrm>
              <a:off x="4186196" y="4351978"/>
              <a:ext cx="29500" cy="21371"/>
            </a:xfrm>
            <a:custGeom>
              <a:avLst/>
              <a:gdLst/>
              <a:ahLst/>
              <a:cxnLst/>
              <a:rect l="l" t="t" r="r" b="b"/>
              <a:pathLst>
                <a:path w="929" h="673" extrusionOk="0">
                  <a:moveTo>
                    <a:pt x="725" y="0"/>
                  </a:moveTo>
                  <a:cubicBezTo>
                    <a:pt x="692" y="0"/>
                    <a:pt x="660" y="9"/>
                    <a:pt x="631" y="30"/>
                  </a:cubicBezTo>
                  <a:lnTo>
                    <a:pt x="119" y="327"/>
                  </a:lnTo>
                  <a:cubicBezTo>
                    <a:pt x="36" y="375"/>
                    <a:pt x="0" y="494"/>
                    <a:pt x="60" y="589"/>
                  </a:cubicBezTo>
                  <a:cubicBezTo>
                    <a:pt x="95" y="649"/>
                    <a:pt x="155" y="673"/>
                    <a:pt x="226" y="673"/>
                  </a:cubicBezTo>
                  <a:cubicBezTo>
                    <a:pt x="262" y="673"/>
                    <a:pt x="286" y="661"/>
                    <a:pt x="322" y="649"/>
                  </a:cubicBezTo>
                  <a:lnTo>
                    <a:pt x="822" y="351"/>
                  </a:lnTo>
                  <a:cubicBezTo>
                    <a:pt x="893" y="292"/>
                    <a:pt x="929" y="173"/>
                    <a:pt x="881" y="89"/>
                  </a:cubicBezTo>
                  <a:cubicBezTo>
                    <a:pt x="850" y="34"/>
                    <a:pt x="787" y="0"/>
                    <a:pt x="7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9" name="Google Shape;449;p24"/>
          <p:cNvGrpSpPr/>
          <p:nvPr/>
        </p:nvGrpSpPr>
        <p:grpSpPr>
          <a:xfrm>
            <a:off x="6594929" y="2283881"/>
            <a:ext cx="1470600" cy="1971219"/>
            <a:chOff x="6594929" y="2283881"/>
            <a:chExt cx="1470600" cy="1971219"/>
          </a:xfrm>
        </p:grpSpPr>
        <p:sp>
          <p:nvSpPr>
            <p:cNvPr id="450" name="Google Shape;450;p24"/>
            <p:cNvSpPr txBox="1"/>
            <p:nvPr/>
          </p:nvSpPr>
          <p:spPr>
            <a:xfrm>
              <a:off x="6949229" y="2283881"/>
              <a:ext cx="762000" cy="36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lt2"/>
                  </a:solidFill>
                  <a:latin typeface="Rajdhani"/>
                  <a:ea typeface="Rajdhani"/>
                  <a:cs typeface="Rajdhani"/>
                  <a:sym typeface="Rajdhani"/>
                </a:rPr>
                <a:t>04</a:t>
              </a:r>
              <a:endParaRPr sz="2400" b="1">
                <a:solidFill>
                  <a:schemeClr val="lt2"/>
                </a:solidFill>
                <a:latin typeface="Rajdhani"/>
                <a:ea typeface="Rajdhani"/>
                <a:cs typeface="Rajdhani"/>
                <a:sym typeface="Rajdhani"/>
              </a:endParaRPr>
            </a:p>
          </p:txBody>
        </p:sp>
        <p:grpSp>
          <p:nvGrpSpPr>
            <p:cNvPr id="451" name="Google Shape;451;p24"/>
            <p:cNvGrpSpPr/>
            <p:nvPr/>
          </p:nvGrpSpPr>
          <p:grpSpPr>
            <a:xfrm>
              <a:off x="6594929" y="3515386"/>
              <a:ext cx="1470600" cy="739714"/>
              <a:chOff x="6594929" y="3511858"/>
              <a:chExt cx="1470600" cy="739714"/>
            </a:xfrm>
          </p:grpSpPr>
          <p:sp>
            <p:nvSpPr>
              <p:cNvPr id="452" name="Google Shape;452;p24"/>
              <p:cNvSpPr txBox="1"/>
              <p:nvPr/>
            </p:nvSpPr>
            <p:spPr>
              <a:xfrm>
                <a:off x="6594929" y="3767072"/>
                <a:ext cx="1470600" cy="48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2"/>
                    </a:solidFill>
                    <a:latin typeface="Fira Sans Condensed"/>
                    <a:ea typeface="Fira Sans Condensed"/>
                    <a:cs typeface="Fira Sans Condensed"/>
                    <a:sym typeface="Fira Sans Condensed"/>
                  </a:rPr>
                  <a:t>Mercury is a small planet</a:t>
                </a:r>
                <a:endParaRPr>
                  <a:solidFill>
                    <a:schemeClr val="lt2"/>
                  </a:solidFill>
                  <a:latin typeface="Fira Sans Condensed"/>
                  <a:ea typeface="Fira Sans Condensed"/>
                  <a:cs typeface="Fira Sans Condensed"/>
                  <a:sym typeface="Fira Sans Condensed"/>
                </a:endParaRPr>
              </a:p>
            </p:txBody>
          </p:sp>
          <p:sp>
            <p:nvSpPr>
              <p:cNvPr id="453" name="Google Shape;453;p24"/>
              <p:cNvSpPr txBox="1"/>
              <p:nvPr/>
            </p:nvSpPr>
            <p:spPr>
              <a:xfrm>
                <a:off x="6594929" y="3511858"/>
                <a:ext cx="1470600" cy="457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400" b="1">
                    <a:solidFill>
                      <a:schemeClr val="lt2"/>
                    </a:solidFill>
                    <a:latin typeface="Rajdhani"/>
                    <a:ea typeface="Rajdhani"/>
                    <a:cs typeface="Rajdhani"/>
                    <a:sym typeface="Rajdhani"/>
                  </a:rPr>
                  <a:t>MERCURY</a:t>
                </a:r>
                <a:endParaRPr sz="2400" b="1">
                  <a:solidFill>
                    <a:schemeClr val="lt2"/>
                  </a:solidFill>
                  <a:latin typeface="Rajdhani"/>
                  <a:ea typeface="Rajdhani"/>
                  <a:cs typeface="Rajdhani"/>
                  <a:sym typeface="Rajdhani"/>
                </a:endParaRPr>
              </a:p>
            </p:txBody>
          </p:sp>
        </p:grpSp>
      </p:grpSp>
      <p:sp>
        <p:nvSpPr>
          <p:cNvPr id="454" name="Google Shape;454;p24"/>
          <p:cNvSpPr/>
          <p:nvPr/>
        </p:nvSpPr>
        <p:spPr>
          <a:xfrm>
            <a:off x="7158180" y="2910703"/>
            <a:ext cx="344097" cy="340033"/>
          </a:xfrm>
          <a:custGeom>
            <a:avLst/>
            <a:gdLst/>
            <a:ahLst/>
            <a:cxnLst/>
            <a:rect l="l" t="t" r="r" b="b"/>
            <a:pathLst>
              <a:path w="10836" h="10708" extrusionOk="0">
                <a:moveTo>
                  <a:pt x="7677" y="328"/>
                </a:moveTo>
                <a:cubicBezTo>
                  <a:pt x="7821" y="328"/>
                  <a:pt x="7960" y="378"/>
                  <a:pt x="8061" y="480"/>
                </a:cubicBezTo>
                <a:lnTo>
                  <a:pt x="10288" y="2706"/>
                </a:lnTo>
                <a:cubicBezTo>
                  <a:pt x="10502" y="2897"/>
                  <a:pt x="10490" y="3278"/>
                  <a:pt x="10252" y="3516"/>
                </a:cubicBezTo>
                <a:cubicBezTo>
                  <a:pt x="10125" y="3643"/>
                  <a:pt x="9961" y="3709"/>
                  <a:pt x="9802" y="3709"/>
                </a:cubicBezTo>
                <a:cubicBezTo>
                  <a:pt x="9661" y="3709"/>
                  <a:pt x="9524" y="3657"/>
                  <a:pt x="9418" y="3552"/>
                </a:cubicBezTo>
                <a:lnTo>
                  <a:pt x="8264" y="2385"/>
                </a:lnTo>
                <a:cubicBezTo>
                  <a:pt x="8234" y="2355"/>
                  <a:pt x="8195" y="2340"/>
                  <a:pt x="8156" y="2340"/>
                </a:cubicBezTo>
                <a:cubicBezTo>
                  <a:pt x="8118" y="2340"/>
                  <a:pt x="8079" y="2355"/>
                  <a:pt x="8049" y="2385"/>
                </a:cubicBezTo>
                <a:cubicBezTo>
                  <a:pt x="7990" y="2444"/>
                  <a:pt x="7990" y="2540"/>
                  <a:pt x="8049" y="2599"/>
                </a:cubicBezTo>
                <a:lnTo>
                  <a:pt x="8930" y="3480"/>
                </a:lnTo>
                <a:lnTo>
                  <a:pt x="7811" y="4587"/>
                </a:lnTo>
                <a:cubicBezTo>
                  <a:pt x="7549" y="4861"/>
                  <a:pt x="7382" y="5207"/>
                  <a:pt x="7335" y="5564"/>
                </a:cubicBezTo>
                <a:cubicBezTo>
                  <a:pt x="7287" y="5921"/>
                  <a:pt x="7371" y="6290"/>
                  <a:pt x="7561" y="6588"/>
                </a:cubicBezTo>
                <a:cubicBezTo>
                  <a:pt x="7930" y="7171"/>
                  <a:pt x="7859" y="7838"/>
                  <a:pt x="7728" y="8028"/>
                </a:cubicBezTo>
                <a:cubicBezTo>
                  <a:pt x="7644" y="8016"/>
                  <a:pt x="7406" y="7897"/>
                  <a:pt x="6751" y="7350"/>
                </a:cubicBezTo>
                <a:cubicBezTo>
                  <a:pt x="6335" y="6993"/>
                  <a:pt x="5835" y="6528"/>
                  <a:pt x="5311" y="6004"/>
                </a:cubicBezTo>
                <a:lnTo>
                  <a:pt x="5204" y="5897"/>
                </a:lnTo>
                <a:lnTo>
                  <a:pt x="5180" y="5873"/>
                </a:lnTo>
                <a:cubicBezTo>
                  <a:pt x="5085" y="5778"/>
                  <a:pt x="4977" y="5695"/>
                  <a:pt x="4894" y="5588"/>
                </a:cubicBezTo>
                <a:lnTo>
                  <a:pt x="4846" y="5540"/>
                </a:lnTo>
                <a:lnTo>
                  <a:pt x="4739" y="5445"/>
                </a:lnTo>
                <a:cubicBezTo>
                  <a:pt x="4239" y="4921"/>
                  <a:pt x="3763" y="4409"/>
                  <a:pt x="3406" y="3992"/>
                </a:cubicBezTo>
                <a:cubicBezTo>
                  <a:pt x="2858" y="3337"/>
                  <a:pt x="2751" y="3099"/>
                  <a:pt x="2715" y="3028"/>
                </a:cubicBezTo>
                <a:cubicBezTo>
                  <a:pt x="2805" y="2970"/>
                  <a:pt x="2986" y="2926"/>
                  <a:pt x="3210" y="2926"/>
                </a:cubicBezTo>
                <a:cubicBezTo>
                  <a:pt x="3492" y="2926"/>
                  <a:pt x="3843" y="2995"/>
                  <a:pt x="4168" y="3194"/>
                </a:cubicBezTo>
                <a:cubicBezTo>
                  <a:pt x="4416" y="3353"/>
                  <a:pt x="4715" y="3430"/>
                  <a:pt x="5014" y="3430"/>
                </a:cubicBezTo>
                <a:cubicBezTo>
                  <a:pt x="5073" y="3430"/>
                  <a:pt x="5133" y="3427"/>
                  <a:pt x="5192" y="3421"/>
                </a:cubicBezTo>
                <a:cubicBezTo>
                  <a:pt x="5549" y="3373"/>
                  <a:pt x="5894" y="3194"/>
                  <a:pt x="6156" y="2944"/>
                </a:cubicBezTo>
                <a:lnTo>
                  <a:pt x="7275" y="1825"/>
                </a:lnTo>
                <a:lnTo>
                  <a:pt x="7359" y="1909"/>
                </a:lnTo>
                <a:cubicBezTo>
                  <a:pt x="7394" y="1938"/>
                  <a:pt x="7433" y="1953"/>
                  <a:pt x="7470" y="1953"/>
                </a:cubicBezTo>
                <a:cubicBezTo>
                  <a:pt x="7507" y="1953"/>
                  <a:pt x="7543" y="1938"/>
                  <a:pt x="7573" y="1909"/>
                </a:cubicBezTo>
                <a:cubicBezTo>
                  <a:pt x="7633" y="1849"/>
                  <a:pt x="7633" y="1766"/>
                  <a:pt x="7573" y="1706"/>
                </a:cubicBezTo>
                <a:lnTo>
                  <a:pt x="7204" y="1337"/>
                </a:lnTo>
                <a:lnTo>
                  <a:pt x="7192" y="1313"/>
                </a:lnTo>
                <a:cubicBezTo>
                  <a:pt x="7025" y="1123"/>
                  <a:pt x="7013" y="837"/>
                  <a:pt x="7144" y="635"/>
                </a:cubicBezTo>
                <a:cubicBezTo>
                  <a:pt x="7168" y="587"/>
                  <a:pt x="7204" y="539"/>
                  <a:pt x="7228" y="516"/>
                </a:cubicBezTo>
                <a:cubicBezTo>
                  <a:pt x="7353" y="390"/>
                  <a:pt x="7518" y="328"/>
                  <a:pt x="7677" y="328"/>
                </a:cubicBezTo>
                <a:close/>
                <a:moveTo>
                  <a:pt x="7667" y="0"/>
                </a:moveTo>
                <a:cubicBezTo>
                  <a:pt x="7428" y="0"/>
                  <a:pt x="7186" y="93"/>
                  <a:pt x="7001" y="277"/>
                </a:cubicBezTo>
                <a:cubicBezTo>
                  <a:pt x="6644" y="635"/>
                  <a:pt x="6632" y="1194"/>
                  <a:pt x="6978" y="1539"/>
                </a:cubicBezTo>
                <a:lnTo>
                  <a:pt x="7037" y="1599"/>
                </a:lnTo>
                <a:lnTo>
                  <a:pt x="5918" y="2718"/>
                </a:lnTo>
                <a:cubicBezTo>
                  <a:pt x="5651" y="2985"/>
                  <a:pt x="5292" y="3125"/>
                  <a:pt x="4942" y="3125"/>
                </a:cubicBezTo>
                <a:cubicBezTo>
                  <a:pt x="4715" y="3125"/>
                  <a:pt x="4491" y="3066"/>
                  <a:pt x="4299" y="2944"/>
                </a:cubicBezTo>
                <a:cubicBezTo>
                  <a:pt x="3965" y="2730"/>
                  <a:pt x="3596" y="2623"/>
                  <a:pt x="3215" y="2623"/>
                </a:cubicBezTo>
                <a:cubicBezTo>
                  <a:pt x="2882" y="2623"/>
                  <a:pt x="2584" y="2706"/>
                  <a:pt x="2453" y="2849"/>
                </a:cubicBezTo>
                <a:cubicBezTo>
                  <a:pt x="2322" y="2980"/>
                  <a:pt x="2418" y="3194"/>
                  <a:pt x="2525" y="3385"/>
                </a:cubicBezTo>
                <a:cubicBezTo>
                  <a:pt x="2632" y="3564"/>
                  <a:pt x="2810" y="3802"/>
                  <a:pt x="3049" y="4087"/>
                </a:cubicBezTo>
                <a:cubicBezTo>
                  <a:pt x="3394" y="4504"/>
                  <a:pt x="3846" y="5004"/>
                  <a:pt x="4370" y="5540"/>
                </a:cubicBezTo>
                <a:lnTo>
                  <a:pt x="3180" y="6731"/>
                </a:lnTo>
                <a:cubicBezTo>
                  <a:pt x="2763" y="7147"/>
                  <a:pt x="2346" y="7600"/>
                  <a:pt x="1965" y="8064"/>
                </a:cubicBezTo>
                <a:lnTo>
                  <a:pt x="84" y="10291"/>
                </a:lnTo>
                <a:cubicBezTo>
                  <a:pt x="1" y="10398"/>
                  <a:pt x="1" y="10541"/>
                  <a:pt x="84" y="10636"/>
                </a:cubicBezTo>
                <a:cubicBezTo>
                  <a:pt x="132" y="10683"/>
                  <a:pt x="191" y="10707"/>
                  <a:pt x="251" y="10707"/>
                </a:cubicBezTo>
                <a:cubicBezTo>
                  <a:pt x="310" y="10707"/>
                  <a:pt x="370" y="10683"/>
                  <a:pt x="429" y="10636"/>
                </a:cubicBezTo>
                <a:lnTo>
                  <a:pt x="2572" y="8850"/>
                </a:lnTo>
                <a:cubicBezTo>
                  <a:pt x="2632" y="8790"/>
                  <a:pt x="2644" y="8695"/>
                  <a:pt x="2584" y="8636"/>
                </a:cubicBezTo>
                <a:cubicBezTo>
                  <a:pt x="2552" y="8603"/>
                  <a:pt x="2512" y="8585"/>
                  <a:pt x="2472" y="8585"/>
                </a:cubicBezTo>
                <a:cubicBezTo>
                  <a:pt x="2440" y="8585"/>
                  <a:pt x="2409" y="8597"/>
                  <a:pt x="2382" y="8624"/>
                </a:cubicBezTo>
                <a:lnTo>
                  <a:pt x="739" y="9993"/>
                </a:lnTo>
                <a:lnTo>
                  <a:pt x="2191" y="8266"/>
                </a:lnTo>
                <a:cubicBezTo>
                  <a:pt x="2560" y="7826"/>
                  <a:pt x="2965" y="7374"/>
                  <a:pt x="3382" y="6957"/>
                </a:cubicBezTo>
                <a:lnTo>
                  <a:pt x="4573" y="5766"/>
                </a:lnTo>
                <a:lnTo>
                  <a:pt x="4585" y="5778"/>
                </a:lnTo>
                <a:lnTo>
                  <a:pt x="4763" y="5957"/>
                </a:lnTo>
                <a:lnTo>
                  <a:pt x="4942" y="6135"/>
                </a:lnTo>
                <a:lnTo>
                  <a:pt x="4954" y="6159"/>
                </a:lnTo>
                <a:lnTo>
                  <a:pt x="3763" y="7350"/>
                </a:lnTo>
                <a:cubicBezTo>
                  <a:pt x="3537" y="7564"/>
                  <a:pt x="3299" y="7790"/>
                  <a:pt x="3084" y="8005"/>
                </a:cubicBezTo>
                <a:cubicBezTo>
                  <a:pt x="3025" y="8064"/>
                  <a:pt x="3025" y="8147"/>
                  <a:pt x="3061" y="8207"/>
                </a:cubicBezTo>
                <a:cubicBezTo>
                  <a:pt x="3092" y="8238"/>
                  <a:pt x="3133" y="8253"/>
                  <a:pt x="3174" y="8253"/>
                </a:cubicBezTo>
                <a:cubicBezTo>
                  <a:pt x="3211" y="8253"/>
                  <a:pt x="3247" y="8241"/>
                  <a:pt x="3275" y="8219"/>
                </a:cubicBezTo>
                <a:cubicBezTo>
                  <a:pt x="3513" y="8005"/>
                  <a:pt x="3751" y="7778"/>
                  <a:pt x="3977" y="7552"/>
                </a:cubicBezTo>
                <a:lnTo>
                  <a:pt x="5168" y="6361"/>
                </a:lnTo>
                <a:cubicBezTo>
                  <a:pt x="5704" y="6885"/>
                  <a:pt x="6204" y="7350"/>
                  <a:pt x="6620" y="7683"/>
                </a:cubicBezTo>
                <a:cubicBezTo>
                  <a:pt x="6906" y="7921"/>
                  <a:pt x="7144" y="8088"/>
                  <a:pt x="7323" y="8207"/>
                </a:cubicBezTo>
                <a:cubicBezTo>
                  <a:pt x="7442" y="8278"/>
                  <a:pt x="7573" y="8362"/>
                  <a:pt x="7692" y="8362"/>
                </a:cubicBezTo>
                <a:cubicBezTo>
                  <a:pt x="7752" y="8362"/>
                  <a:pt x="7811" y="8338"/>
                  <a:pt x="7859" y="8302"/>
                </a:cubicBezTo>
                <a:cubicBezTo>
                  <a:pt x="7990" y="8159"/>
                  <a:pt x="8073" y="7862"/>
                  <a:pt x="8073" y="7540"/>
                </a:cubicBezTo>
                <a:cubicBezTo>
                  <a:pt x="8073" y="7171"/>
                  <a:pt x="7954" y="6778"/>
                  <a:pt x="7763" y="6457"/>
                </a:cubicBezTo>
                <a:cubicBezTo>
                  <a:pt x="7454" y="5957"/>
                  <a:pt x="7549" y="5278"/>
                  <a:pt x="7990" y="4826"/>
                </a:cubicBezTo>
                <a:lnTo>
                  <a:pt x="9109" y="3718"/>
                </a:lnTo>
                <a:lnTo>
                  <a:pt x="9168" y="3778"/>
                </a:lnTo>
                <a:lnTo>
                  <a:pt x="9192" y="3802"/>
                </a:lnTo>
                <a:lnTo>
                  <a:pt x="9216" y="3814"/>
                </a:lnTo>
                <a:cubicBezTo>
                  <a:pt x="9216" y="3814"/>
                  <a:pt x="9228" y="3837"/>
                  <a:pt x="9240" y="3837"/>
                </a:cubicBezTo>
                <a:cubicBezTo>
                  <a:pt x="9240" y="3837"/>
                  <a:pt x="9252" y="3837"/>
                  <a:pt x="9252" y="3849"/>
                </a:cubicBezTo>
                <a:lnTo>
                  <a:pt x="9264" y="3861"/>
                </a:lnTo>
                <a:cubicBezTo>
                  <a:pt x="9264" y="3861"/>
                  <a:pt x="9287" y="3861"/>
                  <a:pt x="9287" y="3873"/>
                </a:cubicBezTo>
                <a:lnTo>
                  <a:pt x="9299" y="3897"/>
                </a:lnTo>
                <a:cubicBezTo>
                  <a:pt x="9299" y="3897"/>
                  <a:pt x="9311" y="3897"/>
                  <a:pt x="9311" y="3909"/>
                </a:cubicBezTo>
                <a:lnTo>
                  <a:pt x="9323" y="3921"/>
                </a:lnTo>
                <a:cubicBezTo>
                  <a:pt x="9323" y="3921"/>
                  <a:pt x="9347" y="3921"/>
                  <a:pt x="9347" y="3933"/>
                </a:cubicBezTo>
                <a:lnTo>
                  <a:pt x="9359" y="3956"/>
                </a:lnTo>
                <a:cubicBezTo>
                  <a:pt x="9359" y="3956"/>
                  <a:pt x="9371" y="3956"/>
                  <a:pt x="9371" y="3968"/>
                </a:cubicBezTo>
                <a:cubicBezTo>
                  <a:pt x="9371" y="3968"/>
                  <a:pt x="9383" y="3968"/>
                  <a:pt x="9383" y="3980"/>
                </a:cubicBezTo>
                <a:cubicBezTo>
                  <a:pt x="9383" y="3980"/>
                  <a:pt x="9407" y="3980"/>
                  <a:pt x="9407" y="3992"/>
                </a:cubicBezTo>
                <a:cubicBezTo>
                  <a:pt x="9407" y="3992"/>
                  <a:pt x="9418" y="3992"/>
                  <a:pt x="9418" y="4016"/>
                </a:cubicBezTo>
                <a:lnTo>
                  <a:pt x="9430" y="4016"/>
                </a:lnTo>
                <a:cubicBezTo>
                  <a:pt x="9430" y="4016"/>
                  <a:pt x="9442" y="4016"/>
                  <a:pt x="9442" y="4028"/>
                </a:cubicBezTo>
                <a:lnTo>
                  <a:pt x="9942" y="4028"/>
                </a:lnTo>
                <a:cubicBezTo>
                  <a:pt x="9954" y="4028"/>
                  <a:pt x="9954" y="4028"/>
                  <a:pt x="9966" y="4016"/>
                </a:cubicBezTo>
                <a:lnTo>
                  <a:pt x="9978" y="4016"/>
                </a:lnTo>
                <a:cubicBezTo>
                  <a:pt x="10002" y="4016"/>
                  <a:pt x="10002" y="4016"/>
                  <a:pt x="10014" y="3992"/>
                </a:cubicBezTo>
                <a:lnTo>
                  <a:pt x="10026" y="3992"/>
                </a:lnTo>
                <a:cubicBezTo>
                  <a:pt x="10038" y="3992"/>
                  <a:pt x="10038" y="3992"/>
                  <a:pt x="10061" y="3980"/>
                </a:cubicBezTo>
                <a:cubicBezTo>
                  <a:pt x="10061" y="3980"/>
                  <a:pt x="10073" y="3980"/>
                  <a:pt x="10073" y="3968"/>
                </a:cubicBezTo>
                <a:cubicBezTo>
                  <a:pt x="10085" y="3968"/>
                  <a:pt x="10085" y="3956"/>
                  <a:pt x="10097" y="3956"/>
                </a:cubicBezTo>
                <a:cubicBezTo>
                  <a:pt x="10097" y="3956"/>
                  <a:pt x="10121" y="3956"/>
                  <a:pt x="10121" y="3933"/>
                </a:cubicBezTo>
                <a:cubicBezTo>
                  <a:pt x="10133" y="3933"/>
                  <a:pt x="10133" y="3921"/>
                  <a:pt x="10145" y="3921"/>
                </a:cubicBezTo>
                <a:cubicBezTo>
                  <a:pt x="10145" y="3921"/>
                  <a:pt x="10157" y="3921"/>
                  <a:pt x="10157" y="3909"/>
                </a:cubicBezTo>
                <a:cubicBezTo>
                  <a:pt x="10180" y="3909"/>
                  <a:pt x="10180" y="3897"/>
                  <a:pt x="10192" y="3897"/>
                </a:cubicBezTo>
                <a:cubicBezTo>
                  <a:pt x="10192" y="3897"/>
                  <a:pt x="10204" y="3897"/>
                  <a:pt x="10204" y="3873"/>
                </a:cubicBezTo>
                <a:cubicBezTo>
                  <a:pt x="10216" y="3873"/>
                  <a:pt x="10216" y="3861"/>
                  <a:pt x="10240" y="3861"/>
                </a:cubicBezTo>
                <a:cubicBezTo>
                  <a:pt x="10240" y="3861"/>
                  <a:pt x="10252" y="3861"/>
                  <a:pt x="10252" y="3849"/>
                </a:cubicBezTo>
                <a:cubicBezTo>
                  <a:pt x="10264" y="3849"/>
                  <a:pt x="10264" y="3837"/>
                  <a:pt x="10276" y="3837"/>
                </a:cubicBezTo>
                <a:cubicBezTo>
                  <a:pt x="10276" y="3837"/>
                  <a:pt x="10300" y="3837"/>
                  <a:pt x="10300" y="3814"/>
                </a:cubicBezTo>
                <a:cubicBezTo>
                  <a:pt x="10311" y="3814"/>
                  <a:pt x="10311" y="3802"/>
                  <a:pt x="10323" y="3802"/>
                </a:cubicBezTo>
                <a:cubicBezTo>
                  <a:pt x="10323" y="3802"/>
                  <a:pt x="10335" y="3802"/>
                  <a:pt x="10335" y="3790"/>
                </a:cubicBezTo>
                <a:cubicBezTo>
                  <a:pt x="10359" y="3778"/>
                  <a:pt x="10371" y="3778"/>
                  <a:pt x="10371" y="3754"/>
                </a:cubicBezTo>
                <a:cubicBezTo>
                  <a:pt x="10823" y="3373"/>
                  <a:pt x="10835" y="2802"/>
                  <a:pt x="10490" y="2468"/>
                </a:cubicBezTo>
                <a:lnTo>
                  <a:pt x="8275" y="242"/>
                </a:lnTo>
                <a:cubicBezTo>
                  <a:pt x="8109" y="81"/>
                  <a:pt x="7889" y="0"/>
                  <a:pt x="76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55" name="Google Shape;455;p24"/>
          <p:cNvCxnSpPr>
            <a:stCxn id="400" idx="2"/>
            <a:endCxn id="402" idx="0"/>
          </p:cNvCxnSpPr>
          <p:nvPr/>
        </p:nvCxnSpPr>
        <p:spPr>
          <a:xfrm rot="5400000">
            <a:off x="2868750" y="580525"/>
            <a:ext cx="648300" cy="2758200"/>
          </a:xfrm>
          <a:prstGeom prst="bentConnector3">
            <a:avLst>
              <a:gd name="adj1" fmla="val 50008"/>
            </a:avLst>
          </a:prstGeom>
          <a:noFill/>
          <a:ln w="19050" cap="flat" cmpd="sng">
            <a:solidFill>
              <a:schemeClr val="lt2"/>
            </a:solidFill>
            <a:prstDash val="solid"/>
            <a:round/>
            <a:headEnd type="none" w="med" len="med"/>
            <a:tailEnd type="oval" w="med" len="med"/>
          </a:ln>
        </p:spPr>
      </p:cxnSp>
      <p:cxnSp>
        <p:nvCxnSpPr>
          <p:cNvPr id="456" name="Google Shape;456;p24"/>
          <p:cNvCxnSpPr>
            <a:stCxn id="400" idx="2"/>
            <a:endCxn id="407" idx="0"/>
          </p:cNvCxnSpPr>
          <p:nvPr/>
        </p:nvCxnSpPr>
        <p:spPr>
          <a:xfrm rot="5400000">
            <a:off x="3788100" y="1499875"/>
            <a:ext cx="648300" cy="919500"/>
          </a:xfrm>
          <a:prstGeom prst="bentConnector3">
            <a:avLst>
              <a:gd name="adj1" fmla="val 50008"/>
            </a:avLst>
          </a:prstGeom>
          <a:noFill/>
          <a:ln w="19050" cap="flat" cmpd="sng">
            <a:solidFill>
              <a:schemeClr val="lt2"/>
            </a:solidFill>
            <a:prstDash val="solid"/>
            <a:round/>
            <a:headEnd type="none" w="med" len="med"/>
            <a:tailEnd type="oval" w="med" len="med"/>
          </a:ln>
        </p:spPr>
      </p:cxnSp>
      <p:cxnSp>
        <p:nvCxnSpPr>
          <p:cNvPr id="457" name="Google Shape;457;p24"/>
          <p:cNvCxnSpPr>
            <a:stCxn id="400" idx="2"/>
            <a:endCxn id="412" idx="0"/>
          </p:cNvCxnSpPr>
          <p:nvPr/>
        </p:nvCxnSpPr>
        <p:spPr>
          <a:xfrm rot="-5400000" flipH="1">
            <a:off x="4707600" y="1499875"/>
            <a:ext cx="648300" cy="919500"/>
          </a:xfrm>
          <a:prstGeom prst="bentConnector3">
            <a:avLst>
              <a:gd name="adj1" fmla="val 50008"/>
            </a:avLst>
          </a:prstGeom>
          <a:noFill/>
          <a:ln w="19050" cap="flat" cmpd="sng">
            <a:solidFill>
              <a:schemeClr val="lt2"/>
            </a:solidFill>
            <a:prstDash val="solid"/>
            <a:round/>
            <a:headEnd type="none" w="med" len="med"/>
            <a:tailEnd type="oval" w="med" len="med"/>
          </a:ln>
        </p:spPr>
      </p:cxnSp>
      <p:cxnSp>
        <p:nvCxnSpPr>
          <p:cNvPr id="458" name="Google Shape;458;p24"/>
          <p:cNvCxnSpPr>
            <a:stCxn id="400" idx="2"/>
            <a:endCxn id="450" idx="0"/>
          </p:cNvCxnSpPr>
          <p:nvPr/>
        </p:nvCxnSpPr>
        <p:spPr>
          <a:xfrm rot="-5400000" flipH="1">
            <a:off x="5626950" y="580525"/>
            <a:ext cx="648300" cy="2758200"/>
          </a:xfrm>
          <a:prstGeom prst="bentConnector3">
            <a:avLst>
              <a:gd name="adj1" fmla="val 50008"/>
            </a:avLst>
          </a:prstGeom>
          <a:noFill/>
          <a:ln w="19050" cap="flat" cmpd="sng">
            <a:solidFill>
              <a:schemeClr val="lt2"/>
            </a:solidFill>
            <a:prstDash val="solid"/>
            <a:round/>
            <a:headEnd type="none" w="med" len="med"/>
            <a:tailEnd type="oval" w="med" len="med"/>
          </a:ln>
        </p:spPr>
      </p:cxn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62"/>
        <p:cNvGrpSpPr/>
        <p:nvPr/>
      </p:nvGrpSpPr>
      <p:grpSpPr>
        <a:xfrm>
          <a:off x="0" y="0"/>
          <a:ext cx="0" cy="0"/>
          <a:chOff x="0" y="0"/>
          <a:chExt cx="0" cy="0"/>
        </a:xfrm>
      </p:grpSpPr>
      <p:sp>
        <p:nvSpPr>
          <p:cNvPr id="463" name="Google Shape;463;p25"/>
          <p:cNvSpPr txBox="1">
            <a:spLocks noGrp="1"/>
          </p:cNvSpPr>
          <p:nvPr>
            <p:ph type="title"/>
          </p:nvPr>
        </p:nvSpPr>
        <p:spPr>
          <a:xfrm>
            <a:off x="720100" y="5395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AI TECH AGENCY INFOGRAPHICS</a:t>
            </a:r>
            <a:endParaRPr/>
          </a:p>
        </p:txBody>
      </p:sp>
      <p:sp>
        <p:nvSpPr>
          <p:cNvPr id="464" name="Google Shape;464;p25"/>
          <p:cNvSpPr txBox="1"/>
          <p:nvPr/>
        </p:nvSpPr>
        <p:spPr>
          <a:xfrm>
            <a:off x="4659125" y="3041242"/>
            <a:ext cx="3280200" cy="4572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None/>
            </a:pPr>
            <a:r>
              <a:rPr lang="en" sz="2400" b="1">
                <a:solidFill>
                  <a:schemeClr val="lt2"/>
                </a:solidFill>
                <a:latin typeface="Rajdhani"/>
                <a:ea typeface="Rajdhani"/>
                <a:cs typeface="Rajdhani"/>
                <a:sym typeface="Rajdhani"/>
              </a:rPr>
              <a:t>MOTIVATIONS</a:t>
            </a:r>
            <a:endParaRPr sz="2400" b="1">
              <a:solidFill>
                <a:schemeClr val="lt2"/>
              </a:solidFill>
              <a:latin typeface="Rajdhani"/>
              <a:ea typeface="Rajdhani"/>
              <a:cs typeface="Rajdhani"/>
              <a:sym typeface="Rajdhani"/>
            </a:endParaRPr>
          </a:p>
        </p:txBody>
      </p:sp>
      <p:grpSp>
        <p:nvGrpSpPr>
          <p:cNvPr id="465" name="Google Shape;465;p25"/>
          <p:cNvGrpSpPr/>
          <p:nvPr/>
        </p:nvGrpSpPr>
        <p:grpSpPr>
          <a:xfrm>
            <a:off x="4659125" y="3492369"/>
            <a:ext cx="3280350" cy="347400"/>
            <a:chOff x="4659125" y="3651472"/>
            <a:chExt cx="3280350" cy="347400"/>
          </a:xfrm>
        </p:grpSpPr>
        <p:sp>
          <p:nvSpPr>
            <p:cNvPr id="466" name="Google Shape;466;p25"/>
            <p:cNvSpPr txBox="1"/>
            <p:nvPr/>
          </p:nvSpPr>
          <p:spPr>
            <a:xfrm>
              <a:off x="7339475" y="3651472"/>
              <a:ext cx="600000" cy="347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2"/>
                  </a:solidFill>
                  <a:latin typeface="Fira Sans Condensed"/>
                  <a:ea typeface="Fira Sans Condensed"/>
                  <a:cs typeface="Fira Sans Condensed"/>
                  <a:sym typeface="Fira Sans Condensed"/>
                </a:rPr>
                <a:t>50%</a:t>
              </a:r>
              <a:endParaRPr>
                <a:solidFill>
                  <a:schemeClr val="lt2"/>
                </a:solidFill>
                <a:latin typeface="Fira Sans Condensed"/>
                <a:ea typeface="Fira Sans Condensed"/>
                <a:cs typeface="Fira Sans Condensed"/>
                <a:sym typeface="Fira Sans Condensed"/>
              </a:endParaRPr>
            </a:p>
          </p:txBody>
        </p:sp>
        <p:sp>
          <p:nvSpPr>
            <p:cNvPr id="467" name="Google Shape;467;p25"/>
            <p:cNvSpPr txBox="1"/>
            <p:nvPr/>
          </p:nvSpPr>
          <p:spPr>
            <a:xfrm>
              <a:off x="4659125" y="3651472"/>
              <a:ext cx="790200" cy="347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2"/>
                  </a:solidFill>
                  <a:latin typeface="Fira Sans Condensed"/>
                  <a:ea typeface="Fira Sans Condensed"/>
                  <a:cs typeface="Fira Sans Condensed"/>
                  <a:sym typeface="Fira Sans Condensed"/>
                </a:rPr>
                <a:t>Price</a:t>
              </a:r>
              <a:endParaRPr>
                <a:solidFill>
                  <a:schemeClr val="lt2"/>
                </a:solidFill>
                <a:latin typeface="Fira Sans Condensed"/>
                <a:ea typeface="Fira Sans Condensed"/>
                <a:cs typeface="Fira Sans Condensed"/>
                <a:sym typeface="Fira Sans Condensed"/>
              </a:endParaRPr>
            </a:p>
          </p:txBody>
        </p:sp>
      </p:grpSp>
      <p:grpSp>
        <p:nvGrpSpPr>
          <p:cNvPr id="468" name="Google Shape;468;p25"/>
          <p:cNvGrpSpPr/>
          <p:nvPr/>
        </p:nvGrpSpPr>
        <p:grpSpPr>
          <a:xfrm>
            <a:off x="4659125" y="3779582"/>
            <a:ext cx="3280350" cy="347400"/>
            <a:chOff x="4659125" y="3938685"/>
            <a:chExt cx="3280350" cy="347400"/>
          </a:xfrm>
        </p:grpSpPr>
        <p:sp>
          <p:nvSpPr>
            <p:cNvPr id="469" name="Google Shape;469;p25"/>
            <p:cNvSpPr txBox="1"/>
            <p:nvPr/>
          </p:nvSpPr>
          <p:spPr>
            <a:xfrm>
              <a:off x="7339475" y="3938685"/>
              <a:ext cx="600000" cy="347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2"/>
                  </a:solidFill>
                  <a:latin typeface="Fira Sans Condensed"/>
                  <a:ea typeface="Fira Sans Condensed"/>
                  <a:cs typeface="Fira Sans Condensed"/>
                  <a:sym typeface="Fira Sans Condensed"/>
                </a:rPr>
                <a:t>90%</a:t>
              </a:r>
              <a:endParaRPr>
                <a:solidFill>
                  <a:schemeClr val="lt2"/>
                </a:solidFill>
                <a:latin typeface="Fira Sans Condensed"/>
                <a:ea typeface="Fira Sans Condensed"/>
                <a:cs typeface="Fira Sans Condensed"/>
                <a:sym typeface="Fira Sans Condensed"/>
              </a:endParaRPr>
            </a:p>
          </p:txBody>
        </p:sp>
        <p:sp>
          <p:nvSpPr>
            <p:cNvPr id="470" name="Google Shape;470;p25"/>
            <p:cNvSpPr txBox="1"/>
            <p:nvPr/>
          </p:nvSpPr>
          <p:spPr>
            <a:xfrm>
              <a:off x="4659125" y="3938685"/>
              <a:ext cx="790200" cy="347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2"/>
                  </a:solidFill>
                  <a:latin typeface="Fira Sans Condensed"/>
                  <a:ea typeface="Fira Sans Condensed"/>
                  <a:cs typeface="Fira Sans Condensed"/>
                  <a:sym typeface="Fira Sans Condensed"/>
                </a:rPr>
                <a:t>Comfort</a:t>
              </a:r>
              <a:endParaRPr>
                <a:solidFill>
                  <a:schemeClr val="lt2"/>
                </a:solidFill>
                <a:latin typeface="Fira Sans Condensed"/>
                <a:ea typeface="Fira Sans Condensed"/>
                <a:cs typeface="Fira Sans Condensed"/>
                <a:sym typeface="Fira Sans Condensed"/>
              </a:endParaRPr>
            </a:p>
          </p:txBody>
        </p:sp>
      </p:grpSp>
      <p:grpSp>
        <p:nvGrpSpPr>
          <p:cNvPr id="471" name="Google Shape;471;p25"/>
          <p:cNvGrpSpPr/>
          <p:nvPr/>
        </p:nvGrpSpPr>
        <p:grpSpPr>
          <a:xfrm>
            <a:off x="4659125" y="4066794"/>
            <a:ext cx="3280350" cy="347400"/>
            <a:chOff x="4659125" y="4225897"/>
            <a:chExt cx="3280350" cy="347400"/>
          </a:xfrm>
        </p:grpSpPr>
        <p:sp>
          <p:nvSpPr>
            <p:cNvPr id="472" name="Google Shape;472;p25"/>
            <p:cNvSpPr txBox="1"/>
            <p:nvPr/>
          </p:nvSpPr>
          <p:spPr>
            <a:xfrm>
              <a:off x="7339475" y="4225897"/>
              <a:ext cx="600000" cy="347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2"/>
                  </a:solidFill>
                  <a:latin typeface="Fira Sans Condensed"/>
                  <a:ea typeface="Fira Sans Condensed"/>
                  <a:cs typeface="Fira Sans Condensed"/>
                  <a:sym typeface="Fira Sans Condensed"/>
                </a:rPr>
                <a:t>80%</a:t>
              </a:r>
              <a:endParaRPr>
                <a:solidFill>
                  <a:schemeClr val="lt2"/>
                </a:solidFill>
                <a:latin typeface="Fira Sans Condensed"/>
                <a:ea typeface="Fira Sans Condensed"/>
                <a:cs typeface="Fira Sans Condensed"/>
                <a:sym typeface="Fira Sans Condensed"/>
              </a:endParaRPr>
            </a:p>
          </p:txBody>
        </p:sp>
        <p:sp>
          <p:nvSpPr>
            <p:cNvPr id="473" name="Google Shape;473;p25"/>
            <p:cNvSpPr txBox="1"/>
            <p:nvPr/>
          </p:nvSpPr>
          <p:spPr>
            <a:xfrm>
              <a:off x="4659125" y="4225897"/>
              <a:ext cx="790200" cy="347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2"/>
                  </a:solidFill>
                  <a:latin typeface="Fira Sans Condensed"/>
                  <a:ea typeface="Fira Sans Condensed"/>
                  <a:cs typeface="Fira Sans Condensed"/>
                  <a:sym typeface="Fira Sans Condensed"/>
                </a:rPr>
                <a:t>Speed</a:t>
              </a:r>
              <a:endParaRPr>
                <a:solidFill>
                  <a:schemeClr val="lt2"/>
                </a:solidFill>
                <a:latin typeface="Fira Sans Condensed"/>
                <a:ea typeface="Fira Sans Condensed"/>
                <a:cs typeface="Fira Sans Condensed"/>
                <a:sym typeface="Fira Sans Condensed"/>
              </a:endParaRPr>
            </a:p>
          </p:txBody>
        </p:sp>
      </p:grpSp>
      <p:sp>
        <p:nvSpPr>
          <p:cNvPr id="474" name="Google Shape;474;p25"/>
          <p:cNvSpPr/>
          <p:nvPr/>
        </p:nvSpPr>
        <p:spPr>
          <a:xfrm>
            <a:off x="5457950" y="3599016"/>
            <a:ext cx="1872900" cy="1341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5"/>
          <p:cNvSpPr/>
          <p:nvPr/>
        </p:nvSpPr>
        <p:spPr>
          <a:xfrm>
            <a:off x="5458035" y="3599016"/>
            <a:ext cx="932700" cy="134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5"/>
          <p:cNvSpPr/>
          <p:nvPr/>
        </p:nvSpPr>
        <p:spPr>
          <a:xfrm>
            <a:off x="5458035" y="4173441"/>
            <a:ext cx="1872900" cy="1341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25"/>
          <p:cNvSpPr/>
          <p:nvPr/>
        </p:nvSpPr>
        <p:spPr>
          <a:xfrm>
            <a:off x="5458024" y="4173441"/>
            <a:ext cx="1502100" cy="134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25"/>
          <p:cNvSpPr/>
          <p:nvPr/>
        </p:nvSpPr>
        <p:spPr>
          <a:xfrm>
            <a:off x="5458035" y="3886228"/>
            <a:ext cx="1872900" cy="1341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5"/>
          <p:cNvSpPr/>
          <p:nvPr/>
        </p:nvSpPr>
        <p:spPr>
          <a:xfrm>
            <a:off x="5458017" y="3886228"/>
            <a:ext cx="1682400" cy="134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5"/>
          <p:cNvSpPr txBox="1"/>
          <p:nvPr/>
        </p:nvSpPr>
        <p:spPr>
          <a:xfrm>
            <a:off x="4659125" y="1464469"/>
            <a:ext cx="3280200" cy="4572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None/>
            </a:pPr>
            <a:r>
              <a:rPr lang="en" sz="2400" b="1">
                <a:solidFill>
                  <a:schemeClr val="lt2"/>
                </a:solidFill>
                <a:latin typeface="Rajdhani"/>
                <a:ea typeface="Rajdhani"/>
                <a:cs typeface="Rajdhani"/>
                <a:sym typeface="Rajdhani"/>
              </a:rPr>
              <a:t>PERSONALITY TRAITS</a:t>
            </a:r>
            <a:endParaRPr sz="2400" b="1">
              <a:solidFill>
                <a:schemeClr val="lt2"/>
              </a:solidFill>
              <a:latin typeface="Rajdhani"/>
              <a:ea typeface="Rajdhani"/>
              <a:cs typeface="Rajdhani"/>
              <a:sym typeface="Rajdhani"/>
            </a:endParaRPr>
          </a:p>
        </p:txBody>
      </p:sp>
      <p:sp>
        <p:nvSpPr>
          <p:cNvPr id="481" name="Google Shape;481;p25"/>
          <p:cNvSpPr txBox="1"/>
          <p:nvPr/>
        </p:nvSpPr>
        <p:spPr>
          <a:xfrm>
            <a:off x="4659275" y="1922694"/>
            <a:ext cx="3280200" cy="9699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Clr>
                <a:schemeClr val="lt2"/>
              </a:buClr>
              <a:buSzPts val="1400"/>
              <a:buFont typeface="Fira Sans Condensed"/>
              <a:buChar char="●"/>
            </a:pPr>
            <a:r>
              <a:rPr lang="en">
                <a:solidFill>
                  <a:schemeClr val="lt2"/>
                </a:solidFill>
                <a:latin typeface="Fira Sans Condensed"/>
                <a:ea typeface="Fira Sans Condensed"/>
                <a:cs typeface="Fira Sans Condensed"/>
                <a:sym typeface="Fira Sans Condensed"/>
              </a:rPr>
              <a:t>Mercury is a small planet</a:t>
            </a:r>
            <a:endParaRPr>
              <a:solidFill>
                <a:schemeClr val="lt2"/>
              </a:solidFill>
              <a:latin typeface="Fira Sans Condensed"/>
              <a:ea typeface="Fira Sans Condensed"/>
              <a:cs typeface="Fira Sans Condensed"/>
              <a:sym typeface="Fira Sans Condensed"/>
            </a:endParaRPr>
          </a:p>
          <a:p>
            <a:pPr marL="457200" lvl="0" indent="-317500" algn="l" rtl="0">
              <a:spcBef>
                <a:spcPts val="0"/>
              </a:spcBef>
              <a:spcAft>
                <a:spcPts val="0"/>
              </a:spcAft>
              <a:buClr>
                <a:schemeClr val="lt2"/>
              </a:buClr>
              <a:buSzPts val="1400"/>
              <a:buFont typeface="Fira Sans Condensed"/>
              <a:buChar char="●"/>
            </a:pPr>
            <a:r>
              <a:rPr lang="en">
                <a:solidFill>
                  <a:schemeClr val="lt2"/>
                </a:solidFill>
                <a:latin typeface="Fira Sans Condensed"/>
                <a:ea typeface="Fira Sans Condensed"/>
                <a:cs typeface="Fira Sans Condensed"/>
                <a:sym typeface="Fira Sans Condensed"/>
              </a:rPr>
              <a:t>Venus is a hot planet</a:t>
            </a:r>
            <a:endParaRPr>
              <a:solidFill>
                <a:schemeClr val="lt2"/>
              </a:solidFill>
              <a:latin typeface="Fira Sans Condensed"/>
              <a:ea typeface="Fira Sans Condensed"/>
              <a:cs typeface="Fira Sans Condensed"/>
              <a:sym typeface="Fira Sans Condensed"/>
            </a:endParaRPr>
          </a:p>
          <a:p>
            <a:pPr marL="457200" lvl="0" indent="-317500" algn="l" rtl="0">
              <a:spcBef>
                <a:spcPts val="0"/>
              </a:spcBef>
              <a:spcAft>
                <a:spcPts val="0"/>
              </a:spcAft>
              <a:buClr>
                <a:schemeClr val="lt2"/>
              </a:buClr>
              <a:buSzPts val="1400"/>
              <a:buFont typeface="Fira Sans Condensed"/>
              <a:buChar char="●"/>
            </a:pPr>
            <a:r>
              <a:rPr lang="en">
                <a:solidFill>
                  <a:schemeClr val="lt2"/>
                </a:solidFill>
                <a:latin typeface="Fira Sans Condensed"/>
                <a:ea typeface="Fira Sans Condensed"/>
                <a:cs typeface="Fira Sans Condensed"/>
                <a:sym typeface="Fira Sans Condensed"/>
              </a:rPr>
              <a:t>We all live on Earth</a:t>
            </a:r>
            <a:endParaRPr>
              <a:solidFill>
                <a:schemeClr val="lt2"/>
              </a:solidFill>
              <a:latin typeface="Fira Sans Condensed"/>
              <a:ea typeface="Fira Sans Condensed"/>
              <a:cs typeface="Fira Sans Condensed"/>
              <a:sym typeface="Fira Sans Condensed"/>
            </a:endParaRPr>
          </a:p>
          <a:p>
            <a:pPr marL="457200" lvl="0" indent="-317500" algn="l" rtl="0">
              <a:spcBef>
                <a:spcPts val="0"/>
              </a:spcBef>
              <a:spcAft>
                <a:spcPts val="0"/>
              </a:spcAft>
              <a:buClr>
                <a:schemeClr val="lt2"/>
              </a:buClr>
              <a:buSzPts val="1400"/>
              <a:buFont typeface="Fira Sans Condensed"/>
              <a:buChar char="●"/>
            </a:pPr>
            <a:r>
              <a:rPr lang="en">
                <a:solidFill>
                  <a:schemeClr val="lt2"/>
                </a:solidFill>
                <a:latin typeface="Fira Sans Condensed"/>
                <a:ea typeface="Fira Sans Condensed"/>
                <a:cs typeface="Fira Sans Condensed"/>
                <a:sym typeface="Fira Sans Condensed"/>
              </a:rPr>
              <a:t>Mars is made of basalt</a:t>
            </a:r>
            <a:endParaRPr>
              <a:solidFill>
                <a:schemeClr val="lt2"/>
              </a:solidFill>
              <a:latin typeface="Fira Sans Condensed"/>
              <a:ea typeface="Fira Sans Condensed"/>
              <a:cs typeface="Fira Sans Condensed"/>
              <a:sym typeface="Fira Sans Condensed"/>
            </a:endParaRPr>
          </a:p>
        </p:txBody>
      </p:sp>
      <p:sp>
        <p:nvSpPr>
          <p:cNvPr id="482" name="Google Shape;482;p25"/>
          <p:cNvSpPr txBox="1"/>
          <p:nvPr/>
        </p:nvSpPr>
        <p:spPr>
          <a:xfrm>
            <a:off x="1204475" y="1464478"/>
            <a:ext cx="3282600" cy="4572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None/>
            </a:pPr>
            <a:r>
              <a:rPr lang="en" sz="2400" b="1">
                <a:solidFill>
                  <a:schemeClr val="lt2"/>
                </a:solidFill>
                <a:latin typeface="Rajdhani"/>
                <a:ea typeface="Rajdhani"/>
                <a:cs typeface="Rajdhani"/>
                <a:sym typeface="Rajdhani"/>
              </a:rPr>
              <a:t>JOHN WILLIAMS</a:t>
            </a:r>
            <a:endParaRPr sz="2400" b="1">
              <a:solidFill>
                <a:schemeClr val="lt2"/>
              </a:solidFill>
              <a:latin typeface="Rajdhani"/>
              <a:ea typeface="Rajdhani"/>
              <a:cs typeface="Rajdhani"/>
              <a:sym typeface="Rajdhani"/>
            </a:endParaRPr>
          </a:p>
        </p:txBody>
      </p:sp>
      <p:sp>
        <p:nvSpPr>
          <p:cNvPr id="483" name="Google Shape;483;p25"/>
          <p:cNvSpPr txBox="1"/>
          <p:nvPr/>
        </p:nvSpPr>
        <p:spPr>
          <a:xfrm>
            <a:off x="1205675" y="3476091"/>
            <a:ext cx="3280200" cy="938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2"/>
                </a:solidFill>
                <a:latin typeface="Fira Sans Condensed"/>
                <a:ea typeface="Fira Sans Condensed"/>
                <a:cs typeface="Fira Sans Condensed"/>
                <a:sym typeface="Fira Sans Condensed"/>
              </a:rPr>
              <a:t>“Saturn is a gas giant and has several rings. It's composed mostly of hydrogen and helium. It was named after the Roman god of wealth and agriculture”</a:t>
            </a:r>
            <a:endParaRPr>
              <a:solidFill>
                <a:schemeClr val="lt2"/>
              </a:solidFill>
              <a:latin typeface="Fira Sans Condensed"/>
              <a:ea typeface="Fira Sans Condensed"/>
              <a:cs typeface="Fira Sans Condensed"/>
              <a:sym typeface="Fira Sans Condensed"/>
            </a:endParaRPr>
          </a:p>
        </p:txBody>
      </p:sp>
      <p:grpSp>
        <p:nvGrpSpPr>
          <p:cNvPr id="484" name="Google Shape;484;p25"/>
          <p:cNvGrpSpPr/>
          <p:nvPr/>
        </p:nvGrpSpPr>
        <p:grpSpPr>
          <a:xfrm>
            <a:off x="1205675" y="1922694"/>
            <a:ext cx="3280200" cy="1493343"/>
            <a:chOff x="1205675" y="2081797"/>
            <a:chExt cx="3280200" cy="1493343"/>
          </a:xfrm>
        </p:grpSpPr>
        <p:sp>
          <p:nvSpPr>
            <p:cNvPr id="485" name="Google Shape;485;p25"/>
            <p:cNvSpPr txBox="1"/>
            <p:nvPr/>
          </p:nvSpPr>
          <p:spPr>
            <a:xfrm>
              <a:off x="1205675" y="2081797"/>
              <a:ext cx="3280200" cy="347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lt2"/>
                  </a:solidFill>
                  <a:latin typeface="Fira Sans Condensed"/>
                  <a:ea typeface="Fira Sans Condensed"/>
                  <a:cs typeface="Fira Sans Condensed"/>
                  <a:sym typeface="Fira Sans Condensed"/>
                </a:rPr>
                <a:t>Age</a:t>
              </a:r>
              <a:r>
                <a:rPr lang="en">
                  <a:solidFill>
                    <a:schemeClr val="lt2"/>
                  </a:solidFill>
                  <a:latin typeface="Fira Sans Condensed"/>
                  <a:ea typeface="Fira Sans Condensed"/>
                  <a:cs typeface="Fira Sans Condensed"/>
                  <a:sym typeface="Fira Sans Condensed"/>
                </a:rPr>
                <a:t>: 30 years old</a:t>
              </a:r>
              <a:endParaRPr>
                <a:solidFill>
                  <a:schemeClr val="lt2"/>
                </a:solidFill>
                <a:latin typeface="Fira Sans Condensed"/>
                <a:ea typeface="Fira Sans Condensed"/>
                <a:cs typeface="Fira Sans Condensed"/>
                <a:sym typeface="Fira Sans Condensed"/>
              </a:endParaRPr>
            </a:p>
          </p:txBody>
        </p:sp>
        <p:sp>
          <p:nvSpPr>
            <p:cNvPr id="486" name="Google Shape;486;p25"/>
            <p:cNvSpPr txBox="1"/>
            <p:nvPr/>
          </p:nvSpPr>
          <p:spPr>
            <a:xfrm>
              <a:off x="1205675" y="2369011"/>
              <a:ext cx="3280200" cy="347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lt2"/>
                  </a:solidFill>
                  <a:latin typeface="Fira Sans Condensed"/>
                  <a:ea typeface="Fira Sans Condensed"/>
                  <a:cs typeface="Fira Sans Condensed"/>
                  <a:sym typeface="Fira Sans Condensed"/>
                </a:rPr>
                <a:t>Gender</a:t>
              </a:r>
              <a:r>
                <a:rPr lang="en">
                  <a:solidFill>
                    <a:schemeClr val="lt2"/>
                  </a:solidFill>
                  <a:latin typeface="Fira Sans Condensed"/>
                  <a:ea typeface="Fira Sans Condensed"/>
                  <a:cs typeface="Fira Sans Condensed"/>
                  <a:sym typeface="Fira Sans Condensed"/>
                </a:rPr>
                <a:t>: Male</a:t>
              </a:r>
              <a:endParaRPr>
                <a:solidFill>
                  <a:schemeClr val="lt2"/>
                </a:solidFill>
                <a:latin typeface="Fira Sans Condensed"/>
                <a:ea typeface="Fira Sans Condensed"/>
                <a:cs typeface="Fira Sans Condensed"/>
                <a:sym typeface="Fira Sans Condensed"/>
              </a:endParaRPr>
            </a:p>
          </p:txBody>
        </p:sp>
        <p:sp>
          <p:nvSpPr>
            <p:cNvPr id="487" name="Google Shape;487;p25"/>
            <p:cNvSpPr txBox="1"/>
            <p:nvPr/>
          </p:nvSpPr>
          <p:spPr>
            <a:xfrm>
              <a:off x="1205675" y="2656224"/>
              <a:ext cx="3280200" cy="347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lt2"/>
                  </a:solidFill>
                  <a:latin typeface="Fira Sans Condensed"/>
                  <a:ea typeface="Fira Sans Condensed"/>
                  <a:cs typeface="Fira Sans Condensed"/>
                  <a:sym typeface="Fira Sans Condensed"/>
                </a:rPr>
                <a:t>Job</a:t>
              </a:r>
              <a:r>
                <a:rPr lang="en">
                  <a:solidFill>
                    <a:schemeClr val="lt2"/>
                  </a:solidFill>
                  <a:latin typeface="Fira Sans Condensed"/>
                  <a:ea typeface="Fira Sans Condensed"/>
                  <a:cs typeface="Fira Sans Condensed"/>
                  <a:sym typeface="Fira Sans Condensed"/>
                </a:rPr>
                <a:t>: Developer</a:t>
              </a:r>
              <a:endParaRPr>
                <a:solidFill>
                  <a:schemeClr val="lt2"/>
                </a:solidFill>
                <a:latin typeface="Fira Sans Condensed"/>
                <a:ea typeface="Fira Sans Condensed"/>
                <a:cs typeface="Fira Sans Condensed"/>
                <a:sym typeface="Fira Sans Condensed"/>
              </a:endParaRPr>
            </a:p>
          </p:txBody>
        </p:sp>
        <p:sp>
          <p:nvSpPr>
            <p:cNvPr id="488" name="Google Shape;488;p25"/>
            <p:cNvSpPr txBox="1"/>
            <p:nvPr/>
          </p:nvSpPr>
          <p:spPr>
            <a:xfrm>
              <a:off x="1205675" y="2938450"/>
              <a:ext cx="3280200" cy="347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lt2"/>
                  </a:solidFill>
                  <a:latin typeface="Fira Sans Condensed"/>
                  <a:ea typeface="Fira Sans Condensed"/>
                  <a:cs typeface="Fira Sans Condensed"/>
                  <a:sym typeface="Fira Sans Condensed"/>
                </a:rPr>
                <a:t>Origin</a:t>
              </a:r>
              <a:r>
                <a:rPr lang="en">
                  <a:solidFill>
                    <a:schemeClr val="lt2"/>
                  </a:solidFill>
                  <a:latin typeface="Fira Sans Condensed"/>
                  <a:ea typeface="Fira Sans Condensed"/>
                  <a:cs typeface="Fira Sans Condensed"/>
                  <a:sym typeface="Fira Sans Condensed"/>
                </a:rPr>
                <a:t>: USA</a:t>
              </a:r>
              <a:endParaRPr>
                <a:solidFill>
                  <a:schemeClr val="lt2"/>
                </a:solidFill>
                <a:latin typeface="Fira Sans Condensed"/>
                <a:ea typeface="Fira Sans Condensed"/>
                <a:cs typeface="Fira Sans Condensed"/>
                <a:sym typeface="Fira Sans Condensed"/>
              </a:endParaRPr>
            </a:p>
          </p:txBody>
        </p:sp>
        <p:sp>
          <p:nvSpPr>
            <p:cNvPr id="489" name="Google Shape;489;p25"/>
            <p:cNvSpPr txBox="1"/>
            <p:nvPr/>
          </p:nvSpPr>
          <p:spPr>
            <a:xfrm>
              <a:off x="1205675" y="3227740"/>
              <a:ext cx="3280200" cy="347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lt2"/>
                  </a:solidFill>
                  <a:latin typeface="Fira Sans Condensed"/>
                  <a:ea typeface="Fira Sans Condensed"/>
                  <a:cs typeface="Fira Sans Condensed"/>
                  <a:sym typeface="Fira Sans Condensed"/>
                </a:rPr>
                <a:t>Likes</a:t>
              </a:r>
              <a:r>
                <a:rPr lang="en">
                  <a:solidFill>
                    <a:schemeClr val="lt2"/>
                  </a:solidFill>
                  <a:latin typeface="Fira Sans Condensed"/>
                  <a:ea typeface="Fira Sans Condensed"/>
                  <a:cs typeface="Fira Sans Condensed"/>
                  <a:sym typeface="Fira Sans Condensed"/>
                </a:rPr>
                <a:t>: Travel, art, music</a:t>
              </a:r>
              <a:endParaRPr>
                <a:solidFill>
                  <a:schemeClr val="lt2"/>
                </a:solidFill>
                <a:latin typeface="Fira Sans Condensed"/>
                <a:ea typeface="Fira Sans Condensed"/>
                <a:cs typeface="Fira Sans Condensed"/>
                <a:sym typeface="Fira Sans Condensed"/>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494" name="Google Shape;494;p26"/>
          <p:cNvSpPr txBox="1">
            <a:spLocks noGrp="1"/>
          </p:cNvSpPr>
          <p:nvPr>
            <p:ph type="title"/>
          </p:nvPr>
        </p:nvSpPr>
        <p:spPr>
          <a:xfrm>
            <a:off x="720100" y="5395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AI TECH AGENCY INFOGRAPHICS</a:t>
            </a:r>
            <a:endParaRPr/>
          </a:p>
        </p:txBody>
      </p:sp>
      <p:pic>
        <p:nvPicPr>
          <p:cNvPr id="495" name="Google Shape;495;p26"/>
          <p:cNvPicPr preferRelativeResize="0"/>
          <p:nvPr/>
        </p:nvPicPr>
        <p:blipFill>
          <a:blip r:embed="rId3">
            <a:alphaModFix/>
          </a:blip>
          <a:stretch>
            <a:fillRect/>
          </a:stretch>
        </p:blipFill>
        <p:spPr>
          <a:xfrm>
            <a:off x="3211336" y="2224100"/>
            <a:ext cx="2721328" cy="1570351"/>
          </a:xfrm>
          <a:prstGeom prst="rect">
            <a:avLst/>
          </a:prstGeom>
          <a:noFill/>
          <a:ln>
            <a:noFill/>
          </a:ln>
        </p:spPr>
      </p:pic>
      <p:sp>
        <p:nvSpPr>
          <p:cNvPr id="496" name="Google Shape;496;p26"/>
          <p:cNvSpPr txBox="1"/>
          <p:nvPr/>
        </p:nvSpPr>
        <p:spPr>
          <a:xfrm>
            <a:off x="3402450" y="1178275"/>
            <a:ext cx="2339100" cy="457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400" b="1">
                <a:solidFill>
                  <a:schemeClr val="lt2"/>
                </a:solidFill>
                <a:latin typeface="Rajdhani"/>
                <a:ea typeface="Rajdhani"/>
                <a:cs typeface="Rajdhani"/>
                <a:sym typeface="Rajdhani"/>
              </a:rPr>
              <a:t>HOW IT WORKS</a:t>
            </a:r>
            <a:endParaRPr sz="2400" b="1">
              <a:solidFill>
                <a:schemeClr val="lt2"/>
              </a:solidFill>
              <a:latin typeface="Rajdhani"/>
              <a:ea typeface="Rajdhani"/>
              <a:cs typeface="Rajdhani"/>
              <a:sym typeface="Rajdhani"/>
            </a:endParaRPr>
          </a:p>
        </p:txBody>
      </p:sp>
      <p:grpSp>
        <p:nvGrpSpPr>
          <p:cNvPr id="497" name="Google Shape;497;p26"/>
          <p:cNvGrpSpPr/>
          <p:nvPr/>
        </p:nvGrpSpPr>
        <p:grpSpPr>
          <a:xfrm>
            <a:off x="922274" y="1755003"/>
            <a:ext cx="2001663" cy="738082"/>
            <a:chOff x="713225" y="1875419"/>
            <a:chExt cx="2315400" cy="750236"/>
          </a:xfrm>
        </p:grpSpPr>
        <p:sp>
          <p:nvSpPr>
            <p:cNvPr id="498" name="Google Shape;498;p26"/>
            <p:cNvSpPr txBox="1"/>
            <p:nvPr/>
          </p:nvSpPr>
          <p:spPr>
            <a:xfrm flipH="1">
              <a:off x="713225" y="1875419"/>
              <a:ext cx="2315400" cy="457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400" b="1">
                  <a:solidFill>
                    <a:schemeClr val="lt2"/>
                  </a:solidFill>
                  <a:latin typeface="Rajdhani"/>
                  <a:ea typeface="Rajdhani"/>
                  <a:cs typeface="Rajdhani"/>
                  <a:sym typeface="Rajdhani"/>
                </a:rPr>
                <a:t>MERCURY</a:t>
              </a:r>
              <a:endParaRPr sz="2400" b="1">
                <a:solidFill>
                  <a:schemeClr val="lt2"/>
                </a:solidFill>
                <a:latin typeface="Rajdhani"/>
                <a:ea typeface="Rajdhani"/>
                <a:cs typeface="Rajdhani"/>
                <a:sym typeface="Rajdhani"/>
              </a:endParaRPr>
            </a:p>
          </p:txBody>
        </p:sp>
        <p:sp>
          <p:nvSpPr>
            <p:cNvPr id="499" name="Google Shape;499;p26"/>
            <p:cNvSpPr txBox="1"/>
            <p:nvPr/>
          </p:nvSpPr>
          <p:spPr>
            <a:xfrm flipH="1">
              <a:off x="713225" y="2133055"/>
              <a:ext cx="2315400" cy="492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2"/>
                  </a:solidFill>
                  <a:latin typeface="Fira Sans Condensed"/>
                  <a:ea typeface="Fira Sans Condensed"/>
                  <a:cs typeface="Fira Sans Condensed"/>
                  <a:sym typeface="Fira Sans Condensed"/>
                </a:rPr>
                <a:t>Mercury is the closest planet to the Sun</a:t>
              </a:r>
              <a:endParaRPr>
                <a:solidFill>
                  <a:schemeClr val="lt2"/>
                </a:solidFill>
                <a:latin typeface="Fira Sans Condensed"/>
                <a:ea typeface="Fira Sans Condensed"/>
                <a:cs typeface="Fira Sans Condensed"/>
                <a:sym typeface="Fira Sans Condensed"/>
              </a:endParaRPr>
            </a:p>
          </p:txBody>
        </p:sp>
      </p:grpSp>
      <p:grpSp>
        <p:nvGrpSpPr>
          <p:cNvPr id="500" name="Google Shape;500;p26"/>
          <p:cNvGrpSpPr/>
          <p:nvPr/>
        </p:nvGrpSpPr>
        <p:grpSpPr>
          <a:xfrm>
            <a:off x="922274" y="2783088"/>
            <a:ext cx="2001663" cy="738082"/>
            <a:chOff x="713225" y="2813819"/>
            <a:chExt cx="2315400" cy="750236"/>
          </a:xfrm>
        </p:grpSpPr>
        <p:sp>
          <p:nvSpPr>
            <p:cNvPr id="501" name="Google Shape;501;p26"/>
            <p:cNvSpPr txBox="1"/>
            <p:nvPr/>
          </p:nvSpPr>
          <p:spPr>
            <a:xfrm flipH="1">
              <a:off x="713225" y="2813819"/>
              <a:ext cx="2315400" cy="457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400" b="1">
                  <a:solidFill>
                    <a:schemeClr val="lt2"/>
                  </a:solidFill>
                  <a:latin typeface="Rajdhani"/>
                  <a:ea typeface="Rajdhani"/>
                  <a:cs typeface="Rajdhani"/>
                  <a:sym typeface="Rajdhani"/>
                </a:rPr>
                <a:t>VENUS</a:t>
              </a:r>
              <a:endParaRPr sz="2400" b="1">
                <a:solidFill>
                  <a:schemeClr val="lt2"/>
                </a:solidFill>
                <a:latin typeface="Rajdhani"/>
                <a:ea typeface="Rajdhani"/>
                <a:cs typeface="Rajdhani"/>
                <a:sym typeface="Rajdhani"/>
              </a:endParaRPr>
            </a:p>
          </p:txBody>
        </p:sp>
        <p:sp>
          <p:nvSpPr>
            <p:cNvPr id="502" name="Google Shape;502;p26"/>
            <p:cNvSpPr txBox="1"/>
            <p:nvPr/>
          </p:nvSpPr>
          <p:spPr>
            <a:xfrm flipH="1">
              <a:off x="713225" y="3071455"/>
              <a:ext cx="2315400" cy="492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2"/>
                  </a:solidFill>
                  <a:latin typeface="Fira Sans Condensed"/>
                  <a:ea typeface="Fira Sans Condensed"/>
                  <a:cs typeface="Fira Sans Condensed"/>
                  <a:sym typeface="Fira Sans Condensed"/>
                </a:rPr>
                <a:t>Venus is the second planet from the Sun</a:t>
              </a:r>
              <a:endParaRPr>
                <a:solidFill>
                  <a:schemeClr val="lt2"/>
                </a:solidFill>
                <a:latin typeface="Fira Sans Condensed"/>
                <a:ea typeface="Fira Sans Condensed"/>
                <a:cs typeface="Fira Sans Condensed"/>
                <a:sym typeface="Fira Sans Condensed"/>
              </a:endParaRPr>
            </a:p>
          </p:txBody>
        </p:sp>
      </p:grpSp>
      <p:grpSp>
        <p:nvGrpSpPr>
          <p:cNvPr id="503" name="Google Shape;503;p26"/>
          <p:cNvGrpSpPr/>
          <p:nvPr/>
        </p:nvGrpSpPr>
        <p:grpSpPr>
          <a:xfrm>
            <a:off x="922274" y="3811174"/>
            <a:ext cx="2001663" cy="738608"/>
            <a:chOff x="713225" y="3745144"/>
            <a:chExt cx="2315400" cy="738608"/>
          </a:xfrm>
        </p:grpSpPr>
        <p:sp>
          <p:nvSpPr>
            <p:cNvPr id="504" name="Google Shape;504;p26"/>
            <p:cNvSpPr txBox="1"/>
            <p:nvPr/>
          </p:nvSpPr>
          <p:spPr>
            <a:xfrm flipH="1">
              <a:off x="713225" y="3745144"/>
              <a:ext cx="2315400" cy="457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400" b="1">
                  <a:solidFill>
                    <a:schemeClr val="lt2"/>
                  </a:solidFill>
                  <a:latin typeface="Rajdhani"/>
                  <a:ea typeface="Rajdhani"/>
                  <a:cs typeface="Rajdhani"/>
                  <a:sym typeface="Rajdhani"/>
                </a:rPr>
                <a:t>MARS</a:t>
              </a:r>
              <a:endParaRPr sz="2400" b="1">
                <a:solidFill>
                  <a:schemeClr val="lt2"/>
                </a:solidFill>
                <a:latin typeface="Rajdhani"/>
                <a:ea typeface="Rajdhani"/>
                <a:cs typeface="Rajdhani"/>
                <a:sym typeface="Rajdhani"/>
              </a:endParaRPr>
            </a:p>
          </p:txBody>
        </p:sp>
        <p:sp>
          <p:nvSpPr>
            <p:cNvPr id="505" name="Google Shape;505;p26"/>
            <p:cNvSpPr txBox="1"/>
            <p:nvPr/>
          </p:nvSpPr>
          <p:spPr>
            <a:xfrm flipH="1">
              <a:off x="713225" y="3999252"/>
              <a:ext cx="2315400" cy="48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2"/>
                  </a:solidFill>
                  <a:latin typeface="Fira Sans Condensed"/>
                  <a:ea typeface="Fira Sans Condensed"/>
                  <a:cs typeface="Fira Sans Condensed"/>
                  <a:sym typeface="Fira Sans Condensed"/>
                </a:rPr>
                <a:t>Despite being red, Mars is very cold</a:t>
              </a:r>
              <a:endParaRPr>
                <a:solidFill>
                  <a:schemeClr val="lt2"/>
                </a:solidFill>
                <a:latin typeface="Fira Sans Condensed"/>
                <a:ea typeface="Fira Sans Condensed"/>
                <a:cs typeface="Fira Sans Condensed"/>
                <a:sym typeface="Fira Sans Condensed"/>
              </a:endParaRPr>
            </a:p>
          </p:txBody>
        </p:sp>
      </p:grpSp>
      <p:grpSp>
        <p:nvGrpSpPr>
          <p:cNvPr id="506" name="Google Shape;506;p26"/>
          <p:cNvGrpSpPr/>
          <p:nvPr/>
        </p:nvGrpSpPr>
        <p:grpSpPr>
          <a:xfrm>
            <a:off x="6220008" y="1755028"/>
            <a:ext cx="2001663" cy="738082"/>
            <a:chOff x="713225" y="1875419"/>
            <a:chExt cx="2315400" cy="750236"/>
          </a:xfrm>
        </p:grpSpPr>
        <p:sp>
          <p:nvSpPr>
            <p:cNvPr id="507" name="Google Shape;507;p26"/>
            <p:cNvSpPr txBox="1"/>
            <p:nvPr/>
          </p:nvSpPr>
          <p:spPr>
            <a:xfrm flipH="1">
              <a:off x="713225" y="1875419"/>
              <a:ext cx="2315400" cy="457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400" b="1">
                  <a:solidFill>
                    <a:schemeClr val="lt2"/>
                  </a:solidFill>
                  <a:latin typeface="Rajdhani"/>
                  <a:ea typeface="Rajdhani"/>
                  <a:cs typeface="Rajdhani"/>
                  <a:sym typeface="Rajdhani"/>
                </a:rPr>
                <a:t>EARTH</a:t>
              </a:r>
              <a:endParaRPr sz="2400" b="1">
                <a:solidFill>
                  <a:schemeClr val="lt2"/>
                </a:solidFill>
                <a:latin typeface="Rajdhani"/>
                <a:ea typeface="Rajdhani"/>
                <a:cs typeface="Rajdhani"/>
                <a:sym typeface="Rajdhani"/>
              </a:endParaRPr>
            </a:p>
          </p:txBody>
        </p:sp>
        <p:sp>
          <p:nvSpPr>
            <p:cNvPr id="508" name="Google Shape;508;p26"/>
            <p:cNvSpPr txBox="1"/>
            <p:nvPr/>
          </p:nvSpPr>
          <p:spPr>
            <a:xfrm flipH="1">
              <a:off x="713225" y="2133055"/>
              <a:ext cx="2315400" cy="492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2"/>
                  </a:solidFill>
                  <a:latin typeface="Fira Sans Condensed"/>
                  <a:ea typeface="Fira Sans Condensed"/>
                  <a:cs typeface="Fira Sans Condensed"/>
                  <a:sym typeface="Fira Sans Condensed"/>
                </a:rPr>
                <a:t>Earth is the third planet from the Sun</a:t>
              </a:r>
              <a:endParaRPr>
                <a:solidFill>
                  <a:schemeClr val="lt2"/>
                </a:solidFill>
                <a:latin typeface="Fira Sans Condensed"/>
                <a:ea typeface="Fira Sans Condensed"/>
                <a:cs typeface="Fira Sans Condensed"/>
                <a:sym typeface="Fira Sans Condensed"/>
              </a:endParaRPr>
            </a:p>
          </p:txBody>
        </p:sp>
      </p:grpSp>
      <p:grpSp>
        <p:nvGrpSpPr>
          <p:cNvPr id="509" name="Google Shape;509;p26"/>
          <p:cNvGrpSpPr/>
          <p:nvPr/>
        </p:nvGrpSpPr>
        <p:grpSpPr>
          <a:xfrm>
            <a:off x="6220044" y="2781074"/>
            <a:ext cx="2001663" cy="742136"/>
            <a:chOff x="6110725" y="2813819"/>
            <a:chExt cx="2315400" cy="742136"/>
          </a:xfrm>
        </p:grpSpPr>
        <p:sp>
          <p:nvSpPr>
            <p:cNvPr id="510" name="Google Shape;510;p26"/>
            <p:cNvSpPr txBox="1"/>
            <p:nvPr/>
          </p:nvSpPr>
          <p:spPr>
            <a:xfrm flipH="1">
              <a:off x="6110725" y="2813819"/>
              <a:ext cx="2315400" cy="457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400" b="1">
                  <a:solidFill>
                    <a:schemeClr val="lt2"/>
                  </a:solidFill>
                  <a:latin typeface="Rajdhani"/>
                  <a:ea typeface="Rajdhani"/>
                  <a:cs typeface="Rajdhani"/>
                  <a:sym typeface="Rajdhani"/>
                </a:rPr>
                <a:t>JUPITER</a:t>
              </a:r>
              <a:endParaRPr sz="2400" b="1">
                <a:solidFill>
                  <a:schemeClr val="lt2"/>
                </a:solidFill>
                <a:latin typeface="Rajdhani"/>
                <a:ea typeface="Rajdhani"/>
                <a:cs typeface="Rajdhani"/>
                <a:sym typeface="Rajdhani"/>
              </a:endParaRPr>
            </a:p>
          </p:txBody>
        </p:sp>
        <p:sp>
          <p:nvSpPr>
            <p:cNvPr id="511" name="Google Shape;511;p26"/>
            <p:cNvSpPr txBox="1"/>
            <p:nvPr/>
          </p:nvSpPr>
          <p:spPr>
            <a:xfrm flipH="1">
              <a:off x="6110725" y="3071455"/>
              <a:ext cx="2315400" cy="48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2"/>
                  </a:solidFill>
                  <a:latin typeface="Fira Sans Condensed"/>
                  <a:ea typeface="Fira Sans Condensed"/>
                  <a:cs typeface="Fira Sans Condensed"/>
                  <a:sym typeface="Fira Sans Condensed"/>
                </a:rPr>
                <a:t>Jupiter is the biggest planet of them all</a:t>
              </a:r>
              <a:endParaRPr>
                <a:solidFill>
                  <a:schemeClr val="lt2"/>
                </a:solidFill>
                <a:latin typeface="Fira Sans Condensed"/>
                <a:ea typeface="Fira Sans Condensed"/>
                <a:cs typeface="Fira Sans Condensed"/>
                <a:sym typeface="Fira Sans Condensed"/>
              </a:endParaRPr>
            </a:p>
          </p:txBody>
        </p:sp>
      </p:grpSp>
      <p:grpSp>
        <p:nvGrpSpPr>
          <p:cNvPr id="512" name="Google Shape;512;p26"/>
          <p:cNvGrpSpPr/>
          <p:nvPr/>
        </p:nvGrpSpPr>
        <p:grpSpPr>
          <a:xfrm>
            <a:off x="6220044" y="3811174"/>
            <a:ext cx="2001663" cy="738608"/>
            <a:chOff x="6110725" y="3745144"/>
            <a:chExt cx="2315400" cy="738608"/>
          </a:xfrm>
        </p:grpSpPr>
        <p:sp>
          <p:nvSpPr>
            <p:cNvPr id="513" name="Google Shape;513;p26"/>
            <p:cNvSpPr txBox="1"/>
            <p:nvPr/>
          </p:nvSpPr>
          <p:spPr>
            <a:xfrm flipH="1">
              <a:off x="6110725" y="3745144"/>
              <a:ext cx="2315400" cy="457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400" b="1">
                  <a:solidFill>
                    <a:schemeClr val="lt2"/>
                  </a:solidFill>
                  <a:latin typeface="Rajdhani"/>
                  <a:ea typeface="Rajdhani"/>
                  <a:cs typeface="Rajdhani"/>
                  <a:sym typeface="Rajdhani"/>
                </a:rPr>
                <a:t>SATURN</a:t>
              </a:r>
              <a:endParaRPr sz="2400" b="1">
                <a:solidFill>
                  <a:schemeClr val="lt2"/>
                </a:solidFill>
                <a:latin typeface="Rajdhani"/>
                <a:ea typeface="Rajdhani"/>
                <a:cs typeface="Rajdhani"/>
                <a:sym typeface="Rajdhani"/>
              </a:endParaRPr>
            </a:p>
          </p:txBody>
        </p:sp>
        <p:sp>
          <p:nvSpPr>
            <p:cNvPr id="514" name="Google Shape;514;p26"/>
            <p:cNvSpPr txBox="1"/>
            <p:nvPr/>
          </p:nvSpPr>
          <p:spPr>
            <a:xfrm flipH="1">
              <a:off x="6110725" y="3999252"/>
              <a:ext cx="2315400" cy="48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2"/>
                  </a:solidFill>
                  <a:latin typeface="Fira Sans Condensed"/>
                  <a:ea typeface="Fira Sans Condensed"/>
                  <a:cs typeface="Fira Sans Condensed"/>
                  <a:sym typeface="Fira Sans Condensed"/>
                </a:rPr>
                <a:t>Saturn was named after a Roman god</a:t>
              </a:r>
              <a:endParaRPr>
                <a:solidFill>
                  <a:schemeClr val="lt2"/>
                </a:solidFill>
                <a:latin typeface="Fira Sans Condensed"/>
                <a:ea typeface="Fira Sans Condensed"/>
                <a:cs typeface="Fira Sans Condensed"/>
                <a:sym typeface="Fira Sans Condensed"/>
              </a:endParaRPr>
            </a:p>
          </p:txBody>
        </p:sp>
      </p:grpSp>
      <p:cxnSp>
        <p:nvCxnSpPr>
          <p:cNvPr id="515" name="Google Shape;515;p26"/>
          <p:cNvCxnSpPr>
            <a:stCxn id="498" idx="1"/>
            <a:endCxn id="495" idx="0"/>
          </p:cNvCxnSpPr>
          <p:nvPr/>
        </p:nvCxnSpPr>
        <p:spPr>
          <a:xfrm>
            <a:off x="2923937" y="1979900"/>
            <a:ext cx="1648200" cy="244200"/>
          </a:xfrm>
          <a:prstGeom prst="bentConnector2">
            <a:avLst/>
          </a:prstGeom>
          <a:noFill/>
          <a:ln w="19050" cap="flat" cmpd="sng">
            <a:solidFill>
              <a:schemeClr val="lt2"/>
            </a:solidFill>
            <a:prstDash val="solid"/>
            <a:round/>
            <a:headEnd type="oval" w="med" len="med"/>
            <a:tailEnd type="none" w="med" len="med"/>
          </a:ln>
        </p:spPr>
      </p:cxnSp>
      <p:cxnSp>
        <p:nvCxnSpPr>
          <p:cNvPr id="516" name="Google Shape;516;p26"/>
          <p:cNvCxnSpPr>
            <a:stCxn id="495" idx="0"/>
            <a:endCxn id="507" idx="3"/>
          </p:cNvCxnSpPr>
          <p:nvPr/>
        </p:nvCxnSpPr>
        <p:spPr>
          <a:xfrm rot="-5400000">
            <a:off x="5273850" y="1278050"/>
            <a:ext cx="244200" cy="1647900"/>
          </a:xfrm>
          <a:prstGeom prst="bentConnector2">
            <a:avLst/>
          </a:prstGeom>
          <a:noFill/>
          <a:ln w="19050" cap="flat" cmpd="sng">
            <a:solidFill>
              <a:schemeClr val="lt2"/>
            </a:solidFill>
            <a:prstDash val="solid"/>
            <a:round/>
            <a:headEnd type="none" w="med" len="med"/>
            <a:tailEnd type="oval" w="med" len="med"/>
          </a:ln>
        </p:spPr>
      </p:cxnSp>
      <p:cxnSp>
        <p:nvCxnSpPr>
          <p:cNvPr id="517" name="Google Shape;517;p26"/>
          <p:cNvCxnSpPr>
            <a:stCxn id="504" idx="1"/>
            <a:endCxn id="495" idx="2"/>
          </p:cNvCxnSpPr>
          <p:nvPr/>
        </p:nvCxnSpPr>
        <p:spPr>
          <a:xfrm rot="10800000" flipH="1">
            <a:off x="2923937" y="3794374"/>
            <a:ext cx="1648200" cy="245400"/>
          </a:xfrm>
          <a:prstGeom prst="bentConnector2">
            <a:avLst/>
          </a:prstGeom>
          <a:noFill/>
          <a:ln w="19050" cap="flat" cmpd="sng">
            <a:solidFill>
              <a:schemeClr val="lt2"/>
            </a:solidFill>
            <a:prstDash val="solid"/>
            <a:round/>
            <a:headEnd type="oval" w="med" len="med"/>
            <a:tailEnd type="none" w="med" len="med"/>
          </a:ln>
        </p:spPr>
      </p:cxnSp>
      <p:cxnSp>
        <p:nvCxnSpPr>
          <p:cNvPr id="518" name="Google Shape;518;p26"/>
          <p:cNvCxnSpPr>
            <a:stCxn id="495" idx="2"/>
            <a:endCxn id="513" idx="3"/>
          </p:cNvCxnSpPr>
          <p:nvPr/>
        </p:nvCxnSpPr>
        <p:spPr>
          <a:xfrm rot="-5400000" flipH="1">
            <a:off x="5273250" y="3093201"/>
            <a:ext cx="245400" cy="1647900"/>
          </a:xfrm>
          <a:prstGeom prst="bentConnector2">
            <a:avLst/>
          </a:prstGeom>
          <a:noFill/>
          <a:ln w="19050" cap="flat" cmpd="sng">
            <a:solidFill>
              <a:schemeClr val="lt2"/>
            </a:solidFill>
            <a:prstDash val="solid"/>
            <a:round/>
            <a:headEnd type="none" w="med" len="med"/>
            <a:tailEnd type="oval" w="med" len="med"/>
          </a:ln>
        </p:spPr>
      </p:cxnSp>
      <p:cxnSp>
        <p:nvCxnSpPr>
          <p:cNvPr id="519" name="Google Shape;519;p26"/>
          <p:cNvCxnSpPr>
            <a:stCxn id="501" idx="1"/>
            <a:endCxn id="495" idx="1"/>
          </p:cNvCxnSpPr>
          <p:nvPr/>
        </p:nvCxnSpPr>
        <p:spPr>
          <a:xfrm>
            <a:off x="2923937" y="3007985"/>
            <a:ext cx="287400" cy="1200"/>
          </a:xfrm>
          <a:prstGeom prst="bentConnector3">
            <a:avLst>
              <a:gd name="adj1" fmla="val 50000"/>
            </a:avLst>
          </a:prstGeom>
          <a:noFill/>
          <a:ln w="19050" cap="flat" cmpd="sng">
            <a:solidFill>
              <a:schemeClr val="lt2"/>
            </a:solidFill>
            <a:prstDash val="solid"/>
            <a:round/>
            <a:headEnd type="oval" w="med" len="med"/>
            <a:tailEnd type="none" w="med" len="med"/>
          </a:ln>
        </p:spPr>
      </p:cxnSp>
      <p:cxnSp>
        <p:nvCxnSpPr>
          <p:cNvPr id="520" name="Google Shape;520;p26"/>
          <p:cNvCxnSpPr>
            <a:stCxn id="495" idx="3"/>
            <a:endCxn id="510" idx="3"/>
          </p:cNvCxnSpPr>
          <p:nvPr/>
        </p:nvCxnSpPr>
        <p:spPr>
          <a:xfrm>
            <a:off x="5932664" y="3009275"/>
            <a:ext cx="287400" cy="600"/>
          </a:xfrm>
          <a:prstGeom prst="bentConnector3">
            <a:avLst>
              <a:gd name="adj1" fmla="val 49996"/>
            </a:avLst>
          </a:prstGeom>
          <a:noFill/>
          <a:ln w="19050" cap="flat" cmpd="sng">
            <a:solidFill>
              <a:schemeClr val="lt2"/>
            </a:solidFill>
            <a:prstDash val="solid"/>
            <a:round/>
            <a:headEnd type="none" w="med" len="med"/>
            <a:tailEnd type="oval" w="med" len="med"/>
          </a:ln>
        </p:spPr>
      </p:cxn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24"/>
        <p:cNvGrpSpPr/>
        <p:nvPr/>
      </p:nvGrpSpPr>
      <p:grpSpPr>
        <a:xfrm>
          <a:off x="0" y="0"/>
          <a:ext cx="0" cy="0"/>
          <a:chOff x="0" y="0"/>
          <a:chExt cx="0" cy="0"/>
        </a:xfrm>
      </p:grpSpPr>
      <p:sp>
        <p:nvSpPr>
          <p:cNvPr id="525" name="Google Shape;525;p27"/>
          <p:cNvSpPr txBox="1">
            <a:spLocks noGrp="1"/>
          </p:cNvSpPr>
          <p:nvPr>
            <p:ph type="title"/>
          </p:nvPr>
        </p:nvSpPr>
        <p:spPr>
          <a:xfrm>
            <a:off x="720100" y="5395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AI TECH AGENCY INFOGRAPHICS</a:t>
            </a:r>
            <a:endParaRPr/>
          </a:p>
        </p:txBody>
      </p:sp>
      <p:grpSp>
        <p:nvGrpSpPr>
          <p:cNvPr id="526" name="Google Shape;526;p27"/>
          <p:cNvGrpSpPr/>
          <p:nvPr/>
        </p:nvGrpSpPr>
        <p:grpSpPr>
          <a:xfrm>
            <a:off x="752761" y="1701562"/>
            <a:ext cx="3600054" cy="1917880"/>
            <a:chOff x="233350" y="949250"/>
            <a:chExt cx="7137300" cy="3802300"/>
          </a:xfrm>
        </p:grpSpPr>
        <p:sp>
          <p:nvSpPr>
            <p:cNvPr id="527" name="Google Shape;527;p27"/>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27"/>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27"/>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7"/>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7"/>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7"/>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7"/>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27"/>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27"/>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27"/>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27"/>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27"/>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27"/>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27"/>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27"/>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27"/>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27"/>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27"/>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27"/>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27"/>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27"/>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27"/>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27"/>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27"/>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27"/>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27"/>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27"/>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27"/>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27"/>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27"/>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27"/>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27"/>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27"/>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27"/>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27"/>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27"/>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27"/>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27"/>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27"/>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27"/>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27"/>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27"/>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27"/>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27"/>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27"/>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27"/>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27"/>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27"/>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27"/>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27"/>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27"/>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 name="Google Shape;578;p27"/>
          <p:cNvGrpSpPr/>
          <p:nvPr/>
        </p:nvGrpSpPr>
        <p:grpSpPr>
          <a:xfrm>
            <a:off x="903362" y="3861654"/>
            <a:ext cx="1657500" cy="549136"/>
            <a:chOff x="4829399" y="3723029"/>
            <a:chExt cx="1657500" cy="549136"/>
          </a:xfrm>
        </p:grpSpPr>
        <p:sp>
          <p:nvSpPr>
            <p:cNvPr id="579" name="Google Shape;579;p27"/>
            <p:cNvSpPr txBox="1"/>
            <p:nvPr/>
          </p:nvSpPr>
          <p:spPr>
            <a:xfrm>
              <a:off x="4829399" y="3723029"/>
              <a:ext cx="1657500" cy="4572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400" b="1">
                  <a:solidFill>
                    <a:schemeClr val="lt2"/>
                  </a:solidFill>
                  <a:latin typeface="Rajdhani"/>
                  <a:ea typeface="Rajdhani"/>
                  <a:cs typeface="Rajdhani"/>
                  <a:sym typeface="Rajdhani"/>
                </a:rPr>
                <a:t>HIGH SPEED</a:t>
              </a:r>
              <a:endParaRPr sz="2400" b="1">
                <a:solidFill>
                  <a:schemeClr val="lt2"/>
                </a:solidFill>
                <a:latin typeface="Rajdhani"/>
                <a:ea typeface="Rajdhani"/>
                <a:cs typeface="Rajdhani"/>
                <a:sym typeface="Rajdhani"/>
              </a:endParaRPr>
            </a:p>
          </p:txBody>
        </p:sp>
        <p:sp>
          <p:nvSpPr>
            <p:cNvPr id="580" name="Google Shape;580;p27"/>
            <p:cNvSpPr txBox="1"/>
            <p:nvPr/>
          </p:nvSpPr>
          <p:spPr>
            <a:xfrm>
              <a:off x="4829399" y="3997965"/>
              <a:ext cx="1657500" cy="274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2"/>
                  </a:solidFill>
                  <a:latin typeface="Fira Sans Condensed"/>
                  <a:ea typeface="Fira Sans Condensed"/>
                  <a:cs typeface="Fira Sans Condensed"/>
                  <a:sym typeface="Fira Sans Condensed"/>
                </a:rPr>
                <a:t>Jupiter is big</a:t>
              </a:r>
              <a:endParaRPr>
                <a:solidFill>
                  <a:schemeClr val="lt2"/>
                </a:solidFill>
                <a:latin typeface="Fira Sans Condensed"/>
                <a:ea typeface="Fira Sans Condensed"/>
                <a:cs typeface="Fira Sans Condensed"/>
                <a:sym typeface="Fira Sans Condensed"/>
              </a:endParaRPr>
            </a:p>
          </p:txBody>
        </p:sp>
      </p:grpSp>
      <p:grpSp>
        <p:nvGrpSpPr>
          <p:cNvPr id="581" name="Google Shape;581;p27"/>
          <p:cNvGrpSpPr/>
          <p:nvPr/>
        </p:nvGrpSpPr>
        <p:grpSpPr>
          <a:xfrm>
            <a:off x="2850262" y="3861654"/>
            <a:ext cx="1657500" cy="549136"/>
            <a:chOff x="6776299" y="3723029"/>
            <a:chExt cx="1657500" cy="549136"/>
          </a:xfrm>
        </p:grpSpPr>
        <p:sp>
          <p:nvSpPr>
            <p:cNvPr id="582" name="Google Shape;582;p27"/>
            <p:cNvSpPr txBox="1"/>
            <p:nvPr/>
          </p:nvSpPr>
          <p:spPr>
            <a:xfrm>
              <a:off x="6776299" y="3723029"/>
              <a:ext cx="1657500" cy="4572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400" b="1">
                  <a:solidFill>
                    <a:schemeClr val="lt2"/>
                  </a:solidFill>
                  <a:latin typeface="Rajdhani"/>
                  <a:ea typeface="Rajdhani"/>
                  <a:cs typeface="Rajdhani"/>
                  <a:sym typeface="Rajdhani"/>
                </a:rPr>
                <a:t>LOW SPEED</a:t>
              </a:r>
              <a:endParaRPr sz="2400" b="1">
                <a:solidFill>
                  <a:schemeClr val="lt2"/>
                </a:solidFill>
                <a:latin typeface="Rajdhani"/>
                <a:ea typeface="Rajdhani"/>
                <a:cs typeface="Rajdhani"/>
                <a:sym typeface="Rajdhani"/>
              </a:endParaRPr>
            </a:p>
          </p:txBody>
        </p:sp>
        <p:sp>
          <p:nvSpPr>
            <p:cNvPr id="583" name="Google Shape;583;p27"/>
            <p:cNvSpPr txBox="1"/>
            <p:nvPr/>
          </p:nvSpPr>
          <p:spPr>
            <a:xfrm>
              <a:off x="6776299" y="3997965"/>
              <a:ext cx="1657500" cy="274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2"/>
                  </a:solidFill>
                  <a:latin typeface="Fira Sans Condensed"/>
                  <a:ea typeface="Fira Sans Condensed"/>
                  <a:cs typeface="Fira Sans Condensed"/>
                  <a:sym typeface="Fira Sans Condensed"/>
                </a:rPr>
                <a:t>Saturn has rings</a:t>
              </a:r>
              <a:endParaRPr>
                <a:solidFill>
                  <a:schemeClr val="lt2"/>
                </a:solidFill>
                <a:latin typeface="Fira Sans Condensed"/>
                <a:ea typeface="Fira Sans Condensed"/>
                <a:cs typeface="Fira Sans Condensed"/>
                <a:sym typeface="Fira Sans Condensed"/>
              </a:endParaRPr>
            </a:p>
          </p:txBody>
        </p:sp>
      </p:grpSp>
      <p:grpSp>
        <p:nvGrpSpPr>
          <p:cNvPr id="584" name="Google Shape;584;p27"/>
          <p:cNvGrpSpPr/>
          <p:nvPr/>
        </p:nvGrpSpPr>
        <p:grpSpPr>
          <a:xfrm>
            <a:off x="4823887" y="1895979"/>
            <a:ext cx="3600300" cy="646754"/>
            <a:chOff x="4823888" y="1895979"/>
            <a:chExt cx="3600300" cy="646754"/>
          </a:xfrm>
        </p:grpSpPr>
        <p:sp>
          <p:nvSpPr>
            <p:cNvPr id="585" name="Google Shape;585;p27"/>
            <p:cNvSpPr txBox="1"/>
            <p:nvPr/>
          </p:nvSpPr>
          <p:spPr>
            <a:xfrm>
              <a:off x="4823888" y="1895979"/>
              <a:ext cx="3600300" cy="457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chemeClr val="lt2"/>
                  </a:solidFill>
                  <a:latin typeface="Rajdhani"/>
                  <a:ea typeface="Rajdhani"/>
                  <a:cs typeface="Rajdhani"/>
                  <a:sym typeface="Rajdhani"/>
                </a:rPr>
                <a:t>3,190,000</a:t>
              </a:r>
              <a:endParaRPr sz="3000" b="1">
                <a:solidFill>
                  <a:schemeClr val="lt2"/>
                </a:solidFill>
                <a:latin typeface="Rajdhani"/>
                <a:ea typeface="Rajdhani"/>
                <a:cs typeface="Rajdhani"/>
                <a:sym typeface="Rajdhani"/>
              </a:endParaRPr>
            </a:p>
          </p:txBody>
        </p:sp>
        <p:sp>
          <p:nvSpPr>
            <p:cNvPr id="586" name="Google Shape;586;p27"/>
            <p:cNvSpPr txBox="1"/>
            <p:nvPr/>
          </p:nvSpPr>
          <p:spPr>
            <a:xfrm>
              <a:off x="4823888" y="2268532"/>
              <a:ext cx="3600300" cy="274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2"/>
                  </a:solidFill>
                  <a:latin typeface="Fira Sans Condensed"/>
                  <a:ea typeface="Fira Sans Condensed"/>
                  <a:cs typeface="Fira Sans Condensed"/>
                  <a:sym typeface="Fira Sans Condensed"/>
                </a:rPr>
                <a:t>It’s the fastest internet speed in Mb/s</a:t>
              </a:r>
              <a:endParaRPr>
                <a:solidFill>
                  <a:schemeClr val="lt2"/>
                </a:solidFill>
                <a:latin typeface="Fira Sans Condensed"/>
                <a:ea typeface="Fira Sans Condensed"/>
                <a:cs typeface="Fira Sans Condensed"/>
                <a:sym typeface="Fira Sans Condensed"/>
              </a:endParaRPr>
            </a:p>
          </p:txBody>
        </p:sp>
      </p:grpSp>
      <p:sp>
        <p:nvSpPr>
          <p:cNvPr id="587" name="Google Shape;587;p27"/>
          <p:cNvSpPr/>
          <p:nvPr/>
        </p:nvSpPr>
        <p:spPr>
          <a:xfrm>
            <a:off x="7382275" y="3294961"/>
            <a:ext cx="875400" cy="875400"/>
          </a:xfrm>
          <a:prstGeom prst="donut">
            <a:avLst>
              <a:gd name="adj" fmla="val 10678"/>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27"/>
          <p:cNvSpPr/>
          <p:nvPr/>
        </p:nvSpPr>
        <p:spPr>
          <a:xfrm>
            <a:off x="7383625" y="3296311"/>
            <a:ext cx="872700" cy="872700"/>
          </a:xfrm>
          <a:prstGeom prst="blockArc">
            <a:avLst>
              <a:gd name="adj1" fmla="val 16197620"/>
              <a:gd name="adj2" fmla="val 18426921"/>
              <a:gd name="adj3" fmla="val 11482"/>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9" name="Google Shape;589;p27"/>
          <p:cNvGrpSpPr/>
          <p:nvPr/>
        </p:nvGrpSpPr>
        <p:grpSpPr>
          <a:xfrm>
            <a:off x="7212475" y="3549811"/>
            <a:ext cx="1215000" cy="943942"/>
            <a:chOff x="7209188" y="3411186"/>
            <a:chExt cx="1215000" cy="943942"/>
          </a:xfrm>
        </p:grpSpPr>
        <p:sp>
          <p:nvSpPr>
            <p:cNvPr id="590" name="Google Shape;590;p27"/>
            <p:cNvSpPr txBox="1"/>
            <p:nvPr/>
          </p:nvSpPr>
          <p:spPr>
            <a:xfrm>
              <a:off x="7209188" y="4080928"/>
              <a:ext cx="1215000" cy="274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2"/>
                  </a:solidFill>
                  <a:latin typeface="Fira Sans Condensed"/>
                  <a:ea typeface="Fira Sans Condensed"/>
                  <a:cs typeface="Fira Sans Condensed"/>
                  <a:sym typeface="Fira Sans Condensed"/>
                </a:rPr>
                <a:t>Others</a:t>
              </a:r>
              <a:endParaRPr>
                <a:solidFill>
                  <a:schemeClr val="lt2"/>
                </a:solidFill>
                <a:latin typeface="Fira Sans Condensed"/>
                <a:ea typeface="Fira Sans Condensed"/>
                <a:cs typeface="Fira Sans Condensed"/>
                <a:sym typeface="Fira Sans Condensed"/>
              </a:endParaRPr>
            </a:p>
          </p:txBody>
        </p:sp>
        <p:sp>
          <p:nvSpPr>
            <p:cNvPr id="591" name="Google Shape;591;p27"/>
            <p:cNvSpPr txBox="1"/>
            <p:nvPr/>
          </p:nvSpPr>
          <p:spPr>
            <a:xfrm>
              <a:off x="7432688" y="3411186"/>
              <a:ext cx="768000" cy="36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lt2"/>
                  </a:solidFill>
                  <a:latin typeface="Rajdhani"/>
                  <a:ea typeface="Rajdhani"/>
                  <a:cs typeface="Rajdhani"/>
                  <a:sym typeface="Rajdhani"/>
                </a:rPr>
                <a:t>10%</a:t>
              </a:r>
              <a:endParaRPr sz="2400" b="1">
                <a:solidFill>
                  <a:schemeClr val="lt2"/>
                </a:solidFill>
                <a:latin typeface="Rajdhani"/>
                <a:ea typeface="Rajdhani"/>
                <a:cs typeface="Rajdhani"/>
                <a:sym typeface="Rajdhani"/>
              </a:endParaRPr>
            </a:p>
          </p:txBody>
        </p:sp>
      </p:grpSp>
      <p:sp>
        <p:nvSpPr>
          <p:cNvPr id="592" name="Google Shape;592;p27"/>
          <p:cNvSpPr txBox="1"/>
          <p:nvPr/>
        </p:nvSpPr>
        <p:spPr>
          <a:xfrm>
            <a:off x="3402450" y="1178275"/>
            <a:ext cx="2339100" cy="457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400" b="1">
                <a:solidFill>
                  <a:schemeClr val="lt2"/>
                </a:solidFill>
                <a:latin typeface="Rajdhani"/>
                <a:ea typeface="Rajdhani"/>
                <a:cs typeface="Rajdhani"/>
                <a:sym typeface="Rajdhani"/>
              </a:rPr>
              <a:t>STATISTICS</a:t>
            </a:r>
            <a:endParaRPr sz="2400" b="1">
              <a:solidFill>
                <a:schemeClr val="lt2"/>
              </a:solidFill>
              <a:latin typeface="Rajdhani"/>
              <a:ea typeface="Rajdhani"/>
              <a:cs typeface="Rajdhani"/>
              <a:sym typeface="Rajdhani"/>
            </a:endParaRPr>
          </a:p>
        </p:txBody>
      </p:sp>
      <p:sp>
        <p:nvSpPr>
          <p:cNvPr id="593" name="Google Shape;593;p27"/>
          <p:cNvSpPr/>
          <p:nvPr/>
        </p:nvSpPr>
        <p:spPr>
          <a:xfrm>
            <a:off x="716513" y="3948625"/>
            <a:ext cx="186900" cy="186900"/>
          </a:xfrm>
          <a:prstGeom prst="ellipse">
            <a:avLst/>
          </a:prstGeom>
          <a:solidFill>
            <a:schemeClr val="lt1"/>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27"/>
          <p:cNvSpPr/>
          <p:nvPr/>
        </p:nvSpPr>
        <p:spPr>
          <a:xfrm>
            <a:off x="2663863" y="3948625"/>
            <a:ext cx="186900" cy="186900"/>
          </a:xfrm>
          <a:prstGeom prst="ellipse">
            <a:avLst/>
          </a:prstGeom>
          <a:solidFill>
            <a:schemeClr val="dk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27"/>
          <p:cNvSpPr/>
          <p:nvPr/>
        </p:nvSpPr>
        <p:spPr>
          <a:xfrm>
            <a:off x="3824725" y="2554125"/>
            <a:ext cx="186900" cy="186900"/>
          </a:xfrm>
          <a:prstGeom prst="ellipse">
            <a:avLst/>
          </a:prstGeom>
          <a:solidFill>
            <a:schemeClr val="lt1"/>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27"/>
          <p:cNvSpPr/>
          <p:nvPr/>
        </p:nvSpPr>
        <p:spPr>
          <a:xfrm>
            <a:off x="1256500" y="2222500"/>
            <a:ext cx="186900" cy="186900"/>
          </a:xfrm>
          <a:prstGeom prst="ellipse">
            <a:avLst/>
          </a:prstGeom>
          <a:solidFill>
            <a:schemeClr val="lt1"/>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27"/>
          <p:cNvSpPr/>
          <p:nvPr/>
        </p:nvSpPr>
        <p:spPr>
          <a:xfrm>
            <a:off x="1178875" y="2568225"/>
            <a:ext cx="186900" cy="186900"/>
          </a:xfrm>
          <a:prstGeom prst="ellipse">
            <a:avLst/>
          </a:prstGeom>
          <a:solidFill>
            <a:schemeClr val="dk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27"/>
          <p:cNvSpPr/>
          <p:nvPr/>
        </p:nvSpPr>
        <p:spPr>
          <a:xfrm>
            <a:off x="1623375" y="3203225"/>
            <a:ext cx="186900" cy="186900"/>
          </a:xfrm>
          <a:prstGeom prst="ellipse">
            <a:avLst/>
          </a:prstGeom>
          <a:solidFill>
            <a:schemeClr val="dk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27"/>
          <p:cNvSpPr/>
          <p:nvPr/>
        </p:nvSpPr>
        <p:spPr>
          <a:xfrm>
            <a:off x="1736275" y="2935100"/>
            <a:ext cx="186900" cy="186900"/>
          </a:xfrm>
          <a:prstGeom prst="ellipse">
            <a:avLst/>
          </a:prstGeom>
          <a:solidFill>
            <a:schemeClr val="lt1"/>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27"/>
          <p:cNvSpPr/>
          <p:nvPr/>
        </p:nvSpPr>
        <p:spPr>
          <a:xfrm>
            <a:off x="1482250" y="3076225"/>
            <a:ext cx="186900" cy="186900"/>
          </a:xfrm>
          <a:prstGeom prst="ellipse">
            <a:avLst/>
          </a:prstGeom>
          <a:solidFill>
            <a:schemeClr val="dk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27"/>
          <p:cNvSpPr/>
          <p:nvPr/>
        </p:nvSpPr>
        <p:spPr>
          <a:xfrm>
            <a:off x="1482250" y="2857500"/>
            <a:ext cx="186900" cy="186900"/>
          </a:xfrm>
          <a:prstGeom prst="ellipse">
            <a:avLst/>
          </a:prstGeom>
          <a:solidFill>
            <a:schemeClr val="dk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27"/>
          <p:cNvSpPr/>
          <p:nvPr/>
        </p:nvSpPr>
        <p:spPr>
          <a:xfrm>
            <a:off x="2512375" y="2455325"/>
            <a:ext cx="186900" cy="186900"/>
          </a:xfrm>
          <a:prstGeom prst="ellipse">
            <a:avLst/>
          </a:prstGeom>
          <a:solidFill>
            <a:schemeClr val="dk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27"/>
          <p:cNvSpPr/>
          <p:nvPr/>
        </p:nvSpPr>
        <p:spPr>
          <a:xfrm>
            <a:off x="2314800" y="2356550"/>
            <a:ext cx="186900" cy="186900"/>
          </a:xfrm>
          <a:prstGeom prst="ellipse">
            <a:avLst/>
          </a:prstGeom>
          <a:solidFill>
            <a:schemeClr val="dk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27"/>
          <p:cNvSpPr/>
          <p:nvPr/>
        </p:nvSpPr>
        <p:spPr>
          <a:xfrm>
            <a:off x="3521325" y="2885700"/>
            <a:ext cx="186900" cy="186900"/>
          </a:xfrm>
          <a:prstGeom prst="ellipse">
            <a:avLst/>
          </a:prstGeom>
          <a:solidFill>
            <a:schemeClr val="dk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27"/>
          <p:cNvSpPr/>
          <p:nvPr/>
        </p:nvSpPr>
        <p:spPr>
          <a:xfrm>
            <a:off x="4996975" y="3294961"/>
            <a:ext cx="875400" cy="875400"/>
          </a:xfrm>
          <a:prstGeom prst="donut">
            <a:avLst>
              <a:gd name="adj" fmla="val 10678"/>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27"/>
          <p:cNvSpPr/>
          <p:nvPr/>
        </p:nvSpPr>
        <p:spPr>
          <a:xfrm>
            <a:off x="4998325" y="3296311"/>
            <a:ext cx="872700" cy="872700"/>
          </a:xfrm>
          <a:prstGeom prst="blockArc">
            <a:avLst>
              <a:gd name="adj1" fmla="val 16211412"/>
              <a:gd name="adj2" fmla="val 2759191"/>
              <a:gd name="adj3" fmla="val 10645"/>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7" name="Google Shape;607;p27"/>
          <p:cNvGrpSpPr/>
          <p:nvPr/>
        </p:nvGrpSpPr>
        <p:grpSpPr>
          <a:xfrm>
            <a:off x="4827175" y="3549811"/>
            <a:ext cx="1215000" cy="943942"/>
            <a:chOff x="4823888" y="3411186"/>
            <a:chExt cx="1215000" cy="943942"/>
          </a:xfrm>
        </p:grpSpPr>
        <p:sp>
          <p:nvSpPr>
            <p:cNvPr id="608" name="Google Shape;608;p27"/>
            <p:cNvSpPr txBox="1"/>
            <p:nvPr/>
          </p:nvSpPr>
          <p:spPr>
            <a:xfrm>
              <a:off x="4823888" y="4080928"/>
              <a:ext cx="1215000" cy="274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2"/>
                  </a:solidFill>
                  <a:latin typeface="Fira Sans Condensed"/>
                  <a:ea typeface="Fira Sans Condensed"/>
                  <a:cs typeface="Fira Sans Condensed"/>
                  <a:sym typeface="Fira Sans Condensed"/>
                </a:rPr>
                <a:t>Smartphones</a:t>
              </a:r>
              <a:endParaRPr>
                <a:solidFill>
                  <a:schemeClr val="lt2"/>
                </a:solidFill>
                <a:latin typeface="Fira Sans Condensed"/>
                <a:ea typeface="Fira Sans Condensed"/>
                <a:cs typeface="Fira Sans Condensed"/>
                <a:sym typeface="Fira Sans Condensed"/>
              </a:endParaRPr>
            </a:p>
          </p:txBody>
        </p:sp>
        <p:sp>
          <p:nvSpPr>
            <p:cNvPr id="609" name="Google Shape;609;p27"/>
            <p:cNvSpPr txBox="1"/>
            <p:nvPr/>
          </p:nvSpPr>
          <p:spPr>
            <a:xfrm>
              <a:off x="5047388" y="3411186"/>
              <a:ext cx="768000" cy="36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lt2"/>
                  </a:solidFill>
                  <a:latin typeface="Rajdhani"/>
                  <a:ea typeface="Rajdhani"/>
                  <a:cs typeface="Rajdhani"/>
                  <a:sym typeface="Rajdhani"/>
                </a:rPr>
                <a:t>40%</a:t>
              </a:r>
              <a:endParaRPr sz="2400" b="1">
                <a:solidFill>
                  <a:schemeClr val="lt2"/>
                </a:solidFill>
                <a:latin typeface="Rajdhani"/>
                <a:ea typeface="Rajdhani"/>
                <a:cs typeface="Rajdhani"/>
                <a:sym typeface="Rajdhani"/>
              </a:endParaRPr>
            </a:p>
          </p:txBody>
        </p:sp>
      </p:grpSp>
      <p:sp>
        <p:nvSpPr>
          <p:cNvPr id="610" name="Google Shape;610;p27"/>
          <p:cNvSpPr/>
          <p:nvPr/>
        </p:nvSpPr>
        <p:spPr>
          <a:xfrm>
            <a:off x="6189625" y="3294961"/>
            <a:ext cx="875400" cy="875400"/>
          </a:xfrm>
          <a:prstGeom prst="donut">
            <a:avLst>
              <a:gd name="adj" fmla="val 10678"/>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27"/>
          <p:cNvSpPr/>
          <p:nvPr/>
        </p:nvSpPr>
        <p:spPr>
          <a:xfrm>
            <a:off x="6190975" y="3296311"/>
            <a:ext cx="872700" cy="872700"/>
          </a:xfrm>
          <a:prstGeom prst="blockArc">
            <a:avLst>
              <a:gd name="adj1" fmla="val 16200000"/>
              <a:gd name="adj2" fmla="val 5411355"/>
              <a:gd name="adj3" fmla="val 10105"/>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2" name="Google Shape;612;p27"/>
          <p:cNvGrpSpPr/>
          <p:nvPr/>
        </p:nvGrpSpPr>
        <p:grpSpPr>
          <a:xfrm>
            <a:off x="6019825" y="3549811"/>
            <a:ext cx="1215000" cy="943942"/>
            <a:chOff x="6016538" y="3411186"/>
            <a:chExt cx="1215000" cy="943942"/>
          </a:xfrm>
        </p:grpSpPr>
        <p:sp>
          <p:nvSpPr>
            <p:cNvPr id="613" name="Google Shape;613;p27"/>
            <p:cNvSpPr txBox="1"/>
            <p:nvPr/>
          </p:nvSpPr>
          <p:spPr>
            <a:xfrm>
              <a:off x="6016538" y="4080928"/>
              <a:ext cx="1215000" cy="274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2"/>
                  </a:solidFill>
                  <a:latin typeface="Fira Sans Condensed"/>
                  <a:ea typeface="Fira Sans Condensed"/>
                  <a:cs typeface="Fira Sans Condensed"/>
                  <a:sym typeface="Fira Sans Condensed"/>
                </a:rPr>
                <a:t>Computers</a:t>
              </a:r>
              <a:endParaRPr>
                <a:solidFill>
                  <a:schemeClr val="lt2"/>
                </a:solidFill>
                <a:latin typeface="Fira Sans Condensed"/>
                <a:ea typeface="Fira Sans Condensed"/>
                <a:cs typeface="Fira Sans Condensed"/>
                <a:sym typeface="Fira Sans Condensed"/>
              </a:endParaRPr>
            </a:p>
          </p:txBody>
        </p:sp>
        <p:sp>
          <p:nvSpPr>
            <p:cNvPr id="614" name="Google Shape;614;p27"/>
            <p:cNvSpPr txBox="1"/>
            <p:nvPr/>
          </p:nvSpPr>
          <p:spPr>
            <a:xfrm>
              <a:off x="6240038" y="3411186"/>
              <a:ext cx="768000" cy="36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lt2"/>
                  </a:solidFill>
                  <a:latin typeface="Rajdhani"/>
                  <a:ea typeface="Rajdhani"/>
                  <a:cs typeface="Rajdhani"/>
                  <a:sym typeface="Rajdhani"/>
                </a:rPr>
                <a:t>50%</a:t>
              </a:r>
              <a:endParaRPr sz="2400" b="1">
                <a:solidFill>
                  <a:schemeClr val="lt2"/>
                </a:solidFill>
                <a:latin typeface="Rajdhani"/>
                <a:ea typeface="Rajdhani"/>
                <a:cs typeface="Rajdhani"/>
                <a:sym typeface="Rajdhani"/>
              </a:endParaRPr>
            </a:p>
          </p:txBody>
        </p:sp>
      </p:grpSp>
      <p:sp>
        <p:nvSpPr>
          <p:cNvPr id="615" name="Google Shape;615;p27"/>
          <p:cNvSpPr/>
          <p:nvPr/>
        </p:nvSpPr>
        <p:spPr>
          <a:xfrm>
            <a:off x="3930475" y="3150825"/>
            <a:ext cx="186900" cy="186900"/>
          </a:xfrm>
          <a:prstGeom prst="ellipse">
            <a:avLst/>
          </a:prstGeom>
          <a:solidFill>
            <a:schemeClr val="lt1"/>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27"/>
          <p:cNvSpPr/>
          <p:nvPr/>
        </p:nvSpPr>
        <p:spPr>
          <a:xfrm>
            <a:off x="2264175" y="2062925"/>
            <a:ext cx="186900" cy="186900"/>
          </a:xfrm>
          <a:prstGeom prst="ellipse">
            <a:avLst/>
          </a:prstGeom>
          <a:solidFill>
            <a:schemeClr val="lt1"/>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20"/>
        <p:cNvGrpSpPr/>
        <p:nvPr/>
      </p:nvGrpSpPr>
      <p:grpSpPr>
        <a:xfrm>
          <a:off x="0" y="0"/>
          <a:ext cx="0" cy="0"/>
          <a:chOff x="0" y="0"/>
          <a:chExt cx="0" cy="0"/>
        </a:xfrm>
      </p:grpSpPr>
      <p:sp>
        <p:nvSpPr>
          <p:cNvPr id="621" name="Google Shape;621;p28"/>
          <p:cNvSpPr txBox="1">
            <a:spLocks noGrp="1"/>
          </p:cNvSpPr>
          <p:nvPr>
            <p:ph type="title"/>
          </p:nvPr>
        </p:nvSpPr>
        <p:spPr>
          <a:xfrm>
            <a:off x="720100" y="5395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AI TECH AGENCY INFOGRAPHICS</a:t>
            </a:r>
            <a:endParaRPr/>
          </a:p>
        </p:txBody>
      </p:sp>
      <p:grpSp>
        <p:nvGrpSpPr>
          <p:cNvPr id="622" name="Google Shape;622;p28"/>
          <p:cNvGrpSpPr/>
          <p:nvPr/>
        </p:nvGrpSpPr>
        <p:grpSpPr>
          <a:xfrm>
            <a:off x="713225" y="2111682"/>
            <a:ext cx="2255700" cy="2082075"/>
            <a:chOff x="713225" y="2111682"/>
            <a:chExt cx="2255700" cy="2082075"/>
          </a:xfrm>
        </p:grpSpPr>
        <p:sp>
          <p:nvSpPr>
            <p:cNvPr id="623" name="Google Shape;623;p28"/>
            <p:cNvSpPr txBox="1"/>
            <p:nvPr/>
          </p:nvSpPr>
          <p:spPr>
            <a:xfrm>
              <a:off x="713225" y="2111682"/>
              <a:ext cx="2255700" cy="457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400" b="1">
                  <a:solidFill>
                    <a:schemeClr val="lt2"/>
                  </a:solidFill>
                  <a:latin typeface="Rajdhani"/>
                  <a:ea typeface="Rajdhani"/>
                  <a:cs typeface="Rajdhani"/>
                  <a:sym typeface="Rajdhani"/>
                </a:rPr>
                <a:t>MARS</a:t>
              </a:r>
              <a:endParaRPr sz="2400" b="1">
                <a:solidFill>
                  <a:schemeClr val="lt2"/>
                </a:solidFill>
                <a:latin typeface="Rajdhani"/>
                <a:ea typeface="Rajdhani"/>
                <a:cs typeface="Rajdhani"/>
                <a:sym typeface="Rajdhani"/>
              </a:endParaRPr>
            </a:p>
          </p:txBody>
        </p:sp>
        <p:sp>
          <p:nvSpPr>
            <p:cNvPr id="624" name="Google Shape;624;p28"/>
            <p:cNvSpPr txBox="1"/>
            <p:nvPr/>
          </p:nvSpPr>
          <p:spPr>
            <a:xfrm>
              <a:off x="713225" y="3617757"/>
              <a:ext cx="2255700" cy="576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2"/>
                  </a:solidFill>
                  <a:latin typeface="Fira Sans Condensed"/>
                  <a:ea typeface="Fira Sans Condensed"/>
                  <a:cs typeface="Fira Sans Condensed"/>
                  <a:sym typeface="Fira Sans Condensed"/>
                </a:rPr>
                <a:t>Despite being red, Mars is very cold</a:t>
              </a:r>
              <a:endParaRPr>
                <a:solidFill>
                  <a:schemeClr val="lt2"/>
                </a:solidFill>
                <a:latin typeface="Fira Sans Condensed"/>
                <a:ea typeface="Fira Sans Condensed"/>
                <a:cs typeface="Fira Sans Condensed"/>
                <a:sym typeface="Fira Sans Condensed"/>
              </a:endParaRPr>
            </a:p>
          </p:txBody>
        </p:sp>
      </p:grpSp>
      <p:grpSp>
        <p:nvGrpSpPr>
          <p:cNvPr id="625" name="Google Shape;625;p28"/>
          <p:cNvGrpSpPr/>
          <p:nvPr/>
        </p:nvGrpSpPr>
        <p:grpSpPr>
          <a:xfrm>
            <a:off x="6177775" y="2111682"/>
            <a:ext cx="2255700" cy="2082075"/>
            <a:chOff x="6177775" y="2111682"/>
            <a:chExt cx="2255700" cy="2082075"/>
          </a:xfrm>
        </p:grpSpPr>
        <p:sp>
          <p:nvSpPr>
            <p:cNvPr id="626" name="Google Shape;626;p28"/>
            <p:cNvSpPr txBox="1"/>
            <p:nvPr/>
          </p:nvSpPr>
          <p:spPr>
            <a:xfrm>
              <a:off x="6177775" y="2111682"/>
              <a:ext cx="2255700" cy="457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400" b="1">
                  <a:solidFill>
                    <a:schemeClr val="lt2"/>
                  </a:solidFill>
                  <a:latin typeface="Rajdhani"/>
                  <a:ea typeface="Rajdhani"/>
                  <a:cs typeface="Rajdhani"/>
                  <a:sym typeface="Rajdhani"/>
                </a:rPr>
                <a:t>JUPITER</a:t>
              </a:r>
              <a:endParaRPr sz="2400" b="1">
                <a:solidFill>
                  <a:schemeClr val="lt2"/>
                </a:solidFill>
                <a:latin typeface="Rajdhani"/>
                <a:ea typeface="Rajdhani"/>
                <a:cs typeface="Rajdhani"/>
                <a:sym typeface="Rajdhani"/>
              </a:endParaRPr>
            </a:p>
          </p:txBody>
        </p:sp>
        <p:sp>
          <p:nvSpPr>
            <p:cNvPr id="627" name="Google Shape;627;p28"/>
            <p:cNvSpPr txBox="1"/>
            <p:nvPr/>
          </p:nvSpPr>
          <p:spPr>
            <a:xfrm>
              <a:off x="6177775" y="3617757"/>
              <a:ext cx="2255700" cy="576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2"/>
                  </a:solidFill>
                  <a:latin typeface="Fira Sans Condensed"/>
                  <a:ea typeface="Fira Sans Condensed"/>
                  <a:cs typeface="Fira Sans Condensed"/>
                  <a:sym typeface="Fira Sans Condensed"/>
                </a:rPr>
                <a:t>Jupiter was named after a Roman god</a:t>
              </a:r>
              <a:endParaRPr>
                <a:solidFill>
                  <a:schemeClr val="lt2"/>
                </a:solidFill>
                <a:latin typeface="Fira Sans Condensed"/>
                <a:ea typeface="Fira Sans Condensed"/>
                <a:cs typeface="Fira Sans Condensed"/>
                <a:sym typeface="Fira Sans Condensed"/>
              </a:endParaRPr>
            </a:p>
          </p:txBody>
        </p:sp>
      </p:grpSp>
      <p:grpSp>
        <p:nvGrpSpPr>
          <p:cNvPr id="628" name="Google Shape;628;p28"/>
          <p:cNvGrpSpPr/>
          <p:nvPr/>
        </p:nvGrpSpPr>
        <p:grpSpPr>
          <a:xfrm>
            <a:off x="3445500" y="2111682"/>
            <a:ext cx="2255700" cy="2022675"/>
            <a:chOff x="3445500" y="2111682"/>
            <a:chExt cx="2255700" cy="2022675"/>
          </a:xfrm>
        </p:grpSpPr>
        <p:sp>
          <p:nvSpPr>
            <p:cNvPr id="629" name="Google Shape;629;p28"/>
            <p:cNvSpPr txBox="1"/>
            <p:nvPr/>
          </p:nvSpPr>
          <p:spPr>
            <a:xfrm>
              <a:off x="3445500" y="3677157"/>
              <a:ext cx="2255700" cy="457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400" b="1">
                  <a:solidFill>
                    <a:schemeClr val="lt2"/>
                  </a:solidFill>
                  <a:latin typeface="Rajdhani"/>
                  <a:ea typeface="Rajdhani"/>
                  <a:cs typeface="Rajdhani"/>
                  <a:sym typeface="Rajdhani"/>
                </a:rPr>
                <a:t>EARTH</a:t>
              </a:r>
              <a:endParaRPr sz="2400" b="1">
                <a:solidFill>
                  <a:schemeClr val="lt2"/>
                </a:solidFill>
                <a:latin typeface="Rajdhani"/>
                <a:ea typeface="Rajdhani"/>
                <a:cs typeface="Rajdhani"/>
                <a:sym typeface="Rajdhani"/>
              </a:endParaRPr>
            </a:p>
          </p:txBody>
        </p:sp>
        <p:sp>
          <p:nvSpPr>
            <p:cNvPr id="630" name="Google Shape;630;p28"/>
            <p:cNvSpPr txBox="1"/>
            <p:nvPr/>
          </p:nvSpPr>
          <p:spPr>
            <a:xfrm>
              <a:off x="3445500" y="2111682"/>
              <a:ext cx="2255700" cy="576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2"/>
                  </a:solidFill>
                  <a:latin typeface="Fira Sans Condensed"/>
                  <a:ea typeface="Fira Sans Condensed"/>
                  <a:cs typeface="Fira Sans Condensed"/>
                  <a:sym typeface="Fira Sans Condensed"/>
                </a:rPr>
                <a:t>Earth is the third planet from the Sun</a:t>
              </a:r>
              <a:endParaRPr>
                <a:solidFill>
                  <a:schemeClr val="lt2"/>
                </a:solidFill>
                <a:latin typeface="Fira Sans Condensed"/>
                <a:ea typeface="Fira Sans Condensed"/>
                <a:cs typeface="Fira Sans Condensed"/>
                <a:sym typeface="Fira Sans Condensed"/>
              </a:endParaRPr>
            </a:p>
          </p:txBody>
        </p:sp>
      </p:grpSp>
      <p:sp>
        <p:nvSpPr>
          <p:cNvPr id="631" name="Google Shape;631;p28"/>
          <p:cNvSpPr txBox="1"/>
          <p:nvPr/>
        </p:nvSpPr>
        <p:spPr>
          <a:xfrm>
            <a:off x="3402450" y="1178275"/>
            <a:ext cx="2339100" cy="457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400" b="1">
                <a:solidFill>
                  <a:schemeClr val="lt2"/>
                </a:solidFill>
                <a:latin typeface="Rajdhani"/>
                <a:ea typeface="Rajdhani"/>
                <a:cs typeface="Rajdhani"/>
                <a:sym typeface="Rajdhani"/>
              </a:rPr>
              <a:t>STEPS</a:t>
            </a:r>
            <a:endParaRPr sz="2400" b="1">
              <a:solidFill>
                <a:schemeClr val="lt2"/>
              </a:solidFill>
              <a:latin typeface="Rajdhani"/>
              <a:ea typeface="Rajdhani"/>
              <a:cs typeface="Rajdhani"/>
              <a:sym typeface="Rajdhani"/>
            </a:endParaRPr>
          </a:p>
        </p:txBody>
      </p:sp>
      <p:cxnSp>
        <p:nvCxnSpPr>
          <p:cNvPr id="632" name="Google Shape;632;p28"/>
          <p:cNvCxnSpPr>
            <a:stCxn id="623" idx="3"/>
            <a:endCxn id="629" idx="1"/>
          </p:cNvCxnSpPr>
          <p:nvPr/>
        </p:nvCxnSpPr>
        <p:spPr>
          <a:xfrm>
            <a:off x="2968925" y="2340282"/>
            <a:ext cx="476700" cy="1565400"/>
          </a:xfrm>
          <a:prstGeom prst="bentConnector3">
            <a:avLst>
              <a:gd name="adj1" fmla="val 49987"/>
            </a:avLst>
          </a:prstGeom>
          <a:noFill/>
          <a:ln w="19050" cap="flat" cmpd="sng">
            <a:solidFill>
              <a:schemeClr val="lt2"/>
            </a:solidFill>
            <a:prstDash val="solid"/>
            <a:round/>
            <a:headEnd type="oval" w="med" len="med"/>
            <a:tailEnd type="none" w="med" len="med"/>
          </a:ln>
        </p:spPr>
      </p:cxnSp>
      <p:cxnSp>
        <p:nvCxnSpPr>
          <p:cNvPr id="633" name="Google Shape;633;p28"/>
          <p:cNvCxnSpPr>
            <a:stCxn id="629" idx="3"/>
            <a:endCxn id="626" idx="1"/>
          </p:cNvCxnSpPr>
          <p:nvPr/>
        </p:nvCxnSpPr>
        <p:spPr>
          <a:xfrm rot="10800000" flipH="1">
            <a:off x="5701200" y="2340357"/>
            <a:ext cx="476700" cy="1565400"/>
          </a:xfrm>
          <a:prstGeom prst="bentConnector3">
            <a:avLst>
              <a:gd name="adj1" fmla="val 49987"/>
            </a:avLst>
          </a:prstGeom>
          <a:noFill/>
          <a:ln w="19050" cap="flat" cmpd="sng">
            <a:solidFill>
              <a:schemeClr val="lt2"/>
            </a:solidFill>
            <a:prstDash val="solid"/>
            <a:round/>
            <a:headEnd type="none" w="med" len="med"/>
            <a:tailEnd type="oval" w="med" len="med"/>
          </a:ln>
        </p:spPr>
      </p:cxnSp>
      <p:grpSp>
        <p:nvGrpSpPr>
          <p:cNvPr id="634" name="Google Shape;634;p28"/>
          <p:cNvGrpSpPr/>
          <p:nvPr/>
        </p:nvGrpSpPr>
        <p:grpSpPr>
          <a:xfrm>
            <a:off x="1584712" y="2806947"/>
            <a:ext cx="512726" cy="509719"/>
            <a:chOff x="4667216" y="2915382"/>
            <a:chExt cx="320273" cy="318395"/>
          </a:xfrm>
        </p:grpSpPr>
        <p:sp>
          <p:nvSpPr>
            <p:cNvPr id="635" name="Google Shape;635;p28"/>
            <p:cNvSpPr/>
            <p:nvPr/>
          </p:nvSpPr>
          <p:spPr>
            <a:xfrm>
              <a:off x="4686154" y="2938140"/>
              <a:ext cx="166789" cy="163734"/>
            </a:xfrm>
            <a:custGeom>
              <a:avLst/>
              <a:gdLst/>
              <a:ahLst/>
              <a:cxnLst/>
              <a:rect l="l" t="t" r="r" b="b"/>
              <a:pathLst>
                <a:path w="5240" h="5144" extrusionOk="0">
                  <a:moveTo>
                    <a:pt x="2668" y="0"/>
                  </a:moveTo>
                  <a:cubicBezTo>
                    <a:pt x="2013" y="0"/>
                    <a:pt x="1358" y="250"/>
                    <a:pt x="858" y="750"/>
                  </a:cubicBezTo>
                  <a:cubicBezTo>
                    <a:pt x="620" y="989"/>
                    <a:pt x="429" y="1286"/>
                    <a:pt x="298" y="1608"/>
                  </a:cubicBezTo>
                  <a:cubicBezTo>
                    <a:pt x="263" y="1679"/>
                    <a:pt x="298" y="1762"/>
                    <a:pt x="370" y="1798"/>
                  </a:cubicBezTo>
                  <a:cubicBezTo>
                    <a:pt x="388" y="1804"/>
                    <a:pt x="407" y="1807"/>
                    <a:pt x="426" y="1807"/>
                  </a:cubicBezTo>
                  <a:cubicBezTo>
                    <a:pt x="484" y="1807"/>
                    <a:pt x="542" y="1780"/>
                    <a:pt x="560" y="1727"/>
                  </a:cubicBezTo>
                  <a:cubicBezTo>
                    <a:pt x="679" y="1441"/>
                    <a:pt x="846" y="1191"/>
                    <a:pt x="1060" y="977"/>
                  </a:cubicBezTo>
                  <a:cubicBezTo>
                    <a:pt x="1495" y="536"/>
                    <a:pt x="2075" y="316"/>
                    <a:pt x="2656" y="316"/>
                  </a:cubicBezTo>
                  <a:cubicBezTo>
                    <a:pt x="3236" y="316"/>
                    <a:pt x="3817" y="536"/>
                    <a:pt x="4251" y="977"/>
                  </a:cubicBezTo>
                  <a:cubicBezTo>
                    <a:pt x="4692" y="1405"/>
                    <a:pt x="4930" y="1977"/>
                    <a:pt x="4930" y="2584"/>
                  </a:cubicBezTo>
                  <a:cubicBezTo>
                    <a:pt x="4930" y="3191"/>
                    <a:pt x="4692" y="3763"/>
                    <a:pt x="4251" y="4191"/>
                  </a:cubicBezTo>
                  <a:cubicBezTo>
                    <a:pt x="3823" y="4620"/>
                    <a:pt x="3263" y="4858"/>
                    <a:pt x="2644" y="4858"/>
                  </a:cubicBezTo>
                  <a:cubicBezTo>
                    <a:pt x="2037" y="4858"/>
                    <a:pt x="1477" y="4620"/>
                    <a:pt x="1037" y="4191"/>
                  </a:cubicBezTo>
                  <a:cubicBezTo>
                    <a:pt x="536" y="3679"/>
                    <a:pt x="298" y="2989"/>
                    <a:pt x="405" y="2274"/>
                  </a:cubicBezTo>
                  <a:cubicBezTo>
                    <a:pt x="417" y="2191"/>
                    <a:pt x="358" y="2120"/>
                    <a:pt x="286" y="2108"/>
                  </a:cubicBezTo>
                  <a:cubicBezTo>
                    <a:pt x="279" y="2107"/>
                    <a:pt x="272" y="2106"/>
                    <a:pt x="265" y="2106"/>
                  </a:cubicBezTo>
                  <a:cubicBezTo>
                    <a:pt x="191" y="2106"/>
                    <a:pt x="131" y="2162"/>
                    <a:pt x="120" y="2227"/>
                  </a:cubicBezTo>
                  <a:cubicBezTo>
                    <a:pt x="1" y="3024"/>
                    <a:pt x="263" y="3822"/>
                    <a:pt x="846" y="4394"/>
                  </a:cubicBezTo>
                  <a:cubicBezTo>
                    <a:pt x="1334" y="4894"/>
                    <a:pt x="1977" y="5144"/>
                    <a:pt x="2668" y="5144"/>
                  </a:cubicBezTo>
                  <a:cubicBezTo>
                    <a:pt x="3346" y="5144"/>
                    <a:pt x="3989" y="4870"/>
                    <a:pt x="4477" y="4394"/>
                  </a:cubicBezTo>
                  <a:cubicBezTo>
                    <a:pt x="4966" y="3906"/>
                    <a:pt x="5228" y="3263"/>
                    <a:pt x="5228" y="2584"/>
                  </a:cubicBezTo>
                  <a:cubicBezTo>
                    <a:pt x="5239" y="1870"/>
                    <a:pt x="4966" y="1227"/>
                    <a:pt x="4477" y="750"/>
                  </a:cubicBezTo>
                  <a:cubicBezTo>
                    <a:pt x="3977" y="250"/>
                    <a:pt x="3323" y="0"/>
                    <a:pt x="26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28"/>
            <p:cNvSpPr/>
            <p:nvPr/>
          </p:nvSpPr>
          <p:spPr>
            <a:xfrm>
              <a:off x="4667216" y="2915382"/>
              <a:ext cx="320273" cy="318395"/>
            </a:xfrm>
            <a:custGeom>
              <a:avLst/>
              <a:gdLst/>
              <a:ahLst/>
              <a:cxnLst/>
              <a:rect l="l" t="t" r="r" b="b"/>
              <a:pathLst>
                <a:path w="10062" h="10003" extrusionOk="0">
                  <a:moveTo>
                    <a:pt x="5668" y="5502"/>
                  </a:moveTo>
                  <a:lnTo>
                    <a:pt x="5977" y="5811"/>
                  </a:lnTo>
                  <a:lnTo>
                    <a:pt x="5799" y="5990"/>
                  </a:lnTo>
                  <a:lnTo>
                    <a:pt x="5489" y="5680"/>
                  </a:lnTo>
                  <a:lnTo>
                    <a:pt x="5584" y="5585"/>
                  </a:lnTo>
                  <a:lnTo>
                    <a:pt x="5668" y="5502"/>
                  </a:lnTo>
                  <a:close/>
                  <a:moveTo>
                    <a:pt x="8347" y="7597"/>
                  </a:moveTo>
                  <a:lnTo>
                    <a:pt x="8501" y="7752"/>
                  </a:lnTo>
                  <a:lnTo>
                    <a:pt x="7739" y="8502"/>
                  </a:lnTo>
                  <a:lnTo>
                    <a:pt x="7585" y="8359"/>
                  </a:lnTo>
                  <a:lnTo>
                    <a:pt x="8347" y="7597"/>
                  </a:lnTo>
                  <a:close/>
                  <a:moveTo>
                    <a:pt x="8704" y="7954"/>
                  </a:moveTo>
                  <a:lnTo>
                    <a:pt x="8894" y="8157"/>
                  </a:lnTo>
                  <a:lnTo>
                    <a:pt x="8132" y="8907"/>
                  </a:lnTo>
                  <a:lnTo>
                    <a:pt x="7989" y="8764"/>
                  </a:lnTo>
                  <a:lnTo>
                    <a:pt x="7942" y="8716"/>
                  </a:lnTo>
                  <a:lnTo>
                    <a:pt x="8704" y="7954"/>
                  </a:lnTo>
                  <a:close/>
                  <a:moveTo>
                    <a:pt x="9097" y="8359"/>
                  </a:moveTo>
                  <a:lnTo>
                    <a:pt x="9621" y="8895"/>
                  </a:lnTo>
                  <a:cubicBezTo>
                    <a:pt x="9728" y="8966"/>
                    <a:pt x="9728" y="9121"/>
                    <a:pt x="9644" y="9228"/>
                  </a:cubicBezTo>
                  <a:lnTo>
                    <a:pt x="9216" y="9657"/>
                  </a:lnTo>
                  <a:cubicBezTo>
                    <a:pt x="9168" y="9699"/>
                    <a:pt x="9109" y="9719"/>
                    <a:pt x="9048" y="9719"/>
                  </a:cubicBezTo>
                  <a:cubicBezTo>
                    <a:pt x="8987" y="9719"/>
                    <a:pt x="8924" y="9699"/>
                    <a:pt x="8871" y="9657"/>
                  </a:cubicBezTo>
                  <a:lnTo>
                    <a:pt x="8335" y="9121"/>
                  </a:lnTo>
                  <a:lnTo>
                    <a:pt x="9097" y="8359"/>
                  </a:lnTo>
                  <a:close/>
                  <a:moveTo>
                    <a:pt x="3282" y="1"/>
                  </a:moveTo>
                  <a:cubicBezTo>
                    <a:pt x="2441" y="1"/>
                    <a:pt x="1602" y="322"/>
                    <a:pt x="965" y="965"/>
                  </a:cubicBezTo>
                  <a:cubicBezTo>
                    <a:pt x="334" y="1584"/>
                    <a:pt x="0" y="2406"/>
                    <a:pt x="0" y="3287"/>
                  </a:cubicBezTo>
                  <a:cubicBezTo>
                    <a:pt x="0" y="4156"/>
                    <a:pt x="334" y="4978"/>
                    <a:pt x="965" y="5609"/>
                  </a:cubicBezTo>
                  <a:cubicBezTo>
                    <a:pt x="1608" y="6240"/>
                    <a:pt x="2441" y="6573"/>
                    <a:pt x="3286" y="6573"/>
                  </a:cubicBezTo>
                  <a:cubicBezTo>
                    <a:pt x="3989" y="6573"/>
                    <a:pt x="4703" y="6347"/>
                    <a:pt x="5275" y="5883"/>
                  </a:cubicBezTo>
                  <a:lnTo>
                    <a:pt x="5608" y="6216"/>
                  </a:lnTo>
                  <a:cubicBezTo>
                    <a:pt x="5477" y="6418"/>
                    <a:pt x="5501" y="6692"/>
                    <a:pt x="5680" y="6871"/>
                  </a:cubicBezTo>
                  <a:lnTo>
                    <a:pt x="6370" y="7561"/>
                  </a:lnTo>
                  <a:cubicBezTo>
                    <a:pt x="6400" y="7585"/>
                    <a:pt x="6436" y="7597"/>
                    <a:pt x="6471" y="7597"/>
                  </a:cubicBezTo>
                  <a:cubicBezTo>
                    <a:pt x="6507" y="7597"/>
                    <a:pt x="6543" y="7585"/>
                    <a:pt x="6573" y="7561"/>
                  </a:cubicBezTo>
                  <a:cubicBezTo>
                    <a:pt x="6632" y="7502"/>
                    <a:pt x="6632" y="7407"/>
                    <a:pt x="6573" y="7347"/>
                  </a:cubicBezTo>
                  <a:lnTo>
                    <a:pt x="5894" y="6668"/>
                  </a:lnTo>
                  <a:cubicBezTo>
                    <a:pt x="5799" y="6573"/>
                    <a:pt x="5799" y="6418"/>
                    <a:pt x="5894" y="6323"/>
                  </a:cubicBezTo>
                  <a:lnTo>
                    <a:pt x="6323" y="5895"/>
                  </a:lnTo>
                  <a:cubicBezTo>
                    <a:pt x="6370" y="5847"/>
                    <a:pt x="6430" y="5811"/>
                    <a:pt x="6489" y="5811"/>
                  </a:cubicBezTo>
                  <a:cubicBezTo>
                    <a:pt x="6549" y="5811"/>
                    <a:pt x="6608" y="5847"/>
                    <a:pt x="6644" y="5895"/>
                  </a:cubicBezTo>
                  <a:lnTo>
                    <a:pt x="8156" y="7395"/>
                  </a:lnTo>
                  <a:lnTo>
                    <a:pt x="7394" y="8157"/>
                  </a:lnTo>
                  <a:lnTo>
                    <a:pt x="6966" y="7716"/>
                  </a:lnTo>
                  <a:cubicBezTo>
                    <a:pt x="6936" y="7686"/>
                    <a:pt x="6897" y="7672"/>
                    <a:pt x="6858" y="7672"/>
                  </a:cubicBezTo>
                  <a:cubicBezTo>
                    <a:pt x="6820" y="7672"/>
                    <a:pt x="6781" y="7686"/>
                    <a:pt x="6751" y="7716"/>
                  </a:cubicBezTo>
                  <a:cubicBezTo>
                    <a:pt x="6692" y="7776"/>
                    <a:pt x="6692" y="7871"/>
                    <a:pt x="6751" y="7930"/>
                  </a:cubicBezTo>
                  <a:lnTo>
                    <a:pt x="8668" y="9847"/>
                  </a:lnTo>
                  <a:cubicBezTo>
                    <a:pt x="8775" y="9955"/>
                    <a:pt x="8906" y="10002"/>
                    <a:pt x="9049" y="10002"/>
                  </a:cubicBezTo>
                  <a:cubicBezTo>
                    <a:pt x="9180" y="10002"/>
                    <a:pt x="9311" y="9955"/>
                    <a:pt x="9418" y="9847"/>
                  </a:cubicBezTo>
                  <a:lnTo>
                    <a:pt x="9847" y="9419"/>
                  </a:lnTo>
                  <a:cubicBezTo>
                    <a:pt x="10061" y="9228"/>
                    <a:pt x="10061" y="8883"/>
                    <a:pt x="9847" y="8669"/>
                  </a:cubicBezTo>
                  <a:lnTo>
                    <a:pt x="6858" y="5680"/>
                  </a:lnTo>
                  <a:cubicBezTo>
                    <a:pt x="6751" y="5573"/>
                    <a:pt x="6620" y="5525"/>
                    <a:pt x="6489" y="5525"/>
                  </a:cubicBezTo>
                  <a:cubicBezTo>
                    <a:pt x="6382" y="5525"/>
                    <a:pt x="6299" y="5561"/>
                    <a:pt x="6204" y="5609"/>
                  </a:cubicBezTo>
                  <a:lnTo>
                    <a:pt x="5870" y="5275"/>
                  </a:lnTo>
                  <a:cubicBezTo>
                    <a:pt x="6144" y="4930"/>
                    <a:pt x="6334" y="4537"/>
                    <a:pt x="6454" y="4097"/>
                  </a:cubicBezTo>
                  <a:cubicBezTo>
                    <a:pt x="6465" y="4025"/>
                    <a:pt x="6430" y="3942"/>
                    <a:pt x="6346" y="3918"/>
                  </a:cubicBezTo>
                  <a:cubicBezTo>
                    <a:pt x="6339" y="3917"/>
                    <a:pt x="6332" y="3916"/>
                    <a:pt x="6324" y="3916"/>
                  </a:cubicBezTo>
                  <a:cubicBezTo>
                    <a:pt x="6258" y="3916"/>
                    <a:pt x="6189" y="3961"/>
                    <a:pt x="6168" y="4025"/>
                  </a:cubicBezTo>
                  <a:cubicBezTo>
                    <a:pt x="6037" y="4537"/>
                    <a:pt x="5775" y="5013"/>
                    <a:pt x="5394" y="5383"/>
                  </a:cubicBezTo>
                  <a:cubicBezTo>
                    <a:pt x="4816" y="5960"/>
                    <a:pt x="4051" y="6249"/>
                    <a:pt x="3285" y="6249"/>
                  </a:cubicBezTo>
                  <a:cubicBezTo>
                    <a:pt x="2519" y="6249"/>
                    <a:pt x="1751" y="5960"/>
                    <a:pt x="1167" y="5383"/>
                  </a:cubicBezTo>
                  <a:cubicBezTo>
                    <a:pt x="608" y="4823"/>
                    <a:pt x="298" y="4073"/>
                    <a:pt x="298" y="3263"/>
                  </a:cubicBezTo>
                  <a:cubicBezTo>
                    <a:pt x="298" y="2466"/>
                    <a:pt x="608" y="1715"/>
                    <a:pt x="1167" y="1156"/>
                  </a:cubicBezTo>
                  <a:cubicBezTo>
                    <a:pt x="1751" y="572"/>
                    <a:pt x="2519" y="281"/>
                    <a:pt x="3285" y="281"/>
                  </a:cubicBezTo>
                  <a:cubicBezTo>
                    <a:pt x="4051" y="281"/>
                    <a:pt x="4816" y="572"/>
                    <a:pt x="5394" y="1156"/>
                  </a:cubicBezTo>
                  <a:cubicBezTo>
                    <a:pt x="6013" y="1763"/>
                    <a:pt x="6323" y="2608"/>
                    <a:pt x="6263" y="3478"/>
                  </a:cubicBezTo>
                  <a:cubicBezTo>
                    <a:pt x="6263" y="3549"/>
                    <a:pt x="6323" y="3620"/>
                    <a:pt x="6394" y="3644"/>
                  </a:cubicBezTo>
                  <a:cubicBezTo>
                    <a:pt x="6465" y="3644"/>
                    <a:pt x="6549" y="3585"/>
                    <a:pt x="6561" y="3501"/>
                  </a:cubicBezTo>
                  <a:cubicBezTo>
                    <a:pt x="6620" y="2549"/>
                    <a:pt x="6275" y="1632"/>
                    <a:pt x="5608" y="965"/>
                  </a:cubicBezTo>
                  <a:cubicBezTo>
                    <a:pt x="4965" y="322"/>
                    <a:pt x="4123" y="1"/>
                    <a:pt x="328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28"/>
            <p:cNvSpPr/>
            <p:nvPr/>
          </p:nvSpPr>
          <p:spPr>
            <a:xfrm>
              <a:off x="4733899" y="2960772"/>
              <a:ext cx="75469" cy="86546"/>
            </a:xfrm>
            <a:custGeom>
              <a:avLst/>
              <a:gdLst/>
              <a:ahLst/>
              <a:cxnLst/>
              <a:rect l="l" t="t" r="r" b="b"/>
              <a:pathLst>
                <a:path w="2371" h="2719" extrusionOk="0">
                  <a:moveTo>
                    <a:pt x="1218" y="276"/>
                  </a:moveTo>
                  <a:cubicBezTo>
                    <a:pt x="1233" y="276"/>
                    <a:pt x="1248" y="277"/>
                    <a:pt x="1263" y="278"/>
                  </a:cubicBezTo>
                  <a:cubicBezTo>
                    <a:pt x="1703" y="313"/>
                    <a:pt x="2061" y="647"/>
                    <a:pt x="2084" y="1099"/>
                  </a:cubicBezTo>
                  <a:cubicBezTo>
                    <a:pt x="2073" y="1456"/>
                    <a:pt x="1858" y="1802"/>
                    <a:pt x="1537" y="1944"/>
                  </a:cubicBezTo>
                  <a:cubicBezTo>
                    <a:pt x="1430" y="1992"/>
                    <a:pt x="1370" y="2099"/>
                    <a:pt x="1370" y="2218"/>
                  </a:cubicBezTo>
                  <a:cubicBezTo>
                    <a:pt x="1370" y="2313"/>
                    <a:pt x="1275" y="2409"/>
                    <a:pt x="1180" y="2409"/>
                  </a:cubicBezTo>
                  <a:cubicBezTo>
                    <a:pt x="1072" y="2409"/>
                    <a:pt x="989" y="2313"/>
                    <a:pt x="989" y="2218"/>
                  </a:cubicBezTo>
                  <a:cubicBezTo>
                    <a:pt x="989" y="1944"/>
                    <a:pt x="1132" y="1694"/>
                    <a:pt x="1382" y="1587"/>
                  </a:cubicBezTo>
                  <a:cubicBezTo>
                    <a:pt x="1561" y="1504"/>
                    <a:pt x="1680" y="1325"/>
                    <a:pt x="1668" y="1111"/>
                  </a:cubicBezTo>
                  <a:cubicBezTo>
                    <a:pt x="1656" y="873"/>
                    <a:pt x="1465" y="682"/>
                    <a:pt x="1227" y="670"/>
                  </a:cubicBezTo>
                  <a:lnTo>
                    <a:pt x="1191" y="670"/>
                  </a:lnTo>
                  <a:cubicBezTo>
                    <a:pt x="1072" y="670"/>
                    <a:pt x="953" y="706"/>
                    <a:pt x="870" y="801"/>
                  </a:cubicBezTo>
                  <a:cubicBezTo>
                    <a:pt x="763" y="885"/>
                    <a:pt x="715" y="1028"/>
                    <a:pt x="715" y="1159"/>
                  </a:cubicBezTo>
                  <a:cubicBezTo>
                    <a:pt x="715" y="1266"/>
                    <a:pt x="632" y="1349"/>
                    <a:pt x="525" y="1349"/>
                  </a:cubicBezTo>
                  <a:cubicBezTo>
                    <a:pt x="418" y="1349"/>
                    <a:pt x="334" y="1266"/>
                    <a:pt x="334" y="1159"/>
                  </a:cubicBezTo>
                  <a:cubicBezTo>
                    <a:pt x="334" y="920"/>
                    <a:pt x="429" y="682"/>
                    <a:pt x="608" y="516"/>
                  </a:cubicBezTo>
                  <a:cubicBezTo>
                    <a:pt x="775" y="359"/>
                    <a:pt x="995" y="276"/>
                    <a:pt x="1218" y="276"/>
                  </a:cubicBezTo>
                  <a:close/>
                  <a:moveTo>
                    <a:pt x="1163" y="0"/>
                  </a:moveTo>
                  <a:cubicBezTo>
                    <a:pt x="872" y="0"/>
                    <a:pt x="586" y="108"/>
                    <a:pt x="370" y="313"/>
                  </a:cubicBezTo>
                  <a:cubicBezTo>
                    <a:pt x="132" y="539"/>
                    <a:pt x="1" y="849"/>
                    <a:pt x="1" y="1159"/>
                  </a:cubicBezTo>
                  <a:cubicBezTo>
                    <a:pt x="1" y="1432"/>
                    <a:pt x="227" y="1647"/>
                    <a:pt x="489" y="1647"/>
                  </a:cubicBezTo>
                  <a:cubicBezTo>
                    <a:pt x="763" y="1647"/>
                    <a:pt x="989" y="1432"/>
                    <a:pt x="989" y="1159"/>
                  </a:cubicBezTo>
                  <a:cubicBezTo>
                    <a:pt x="989" y="1099"/>
                    <a:pt x="1001" y="1051"/>
                    <a:pt x="1049" y="1028"/>
                  </a:cubicBezTo>
                  <a:cubicBezTo>
                    <a:pt x="1078" y="998"/>
                    <a:pt x="1115" y="977"/>
                    <a:pt x="1161" y="977"/>
                  </a:cubicBezTo>
                  <a:cubicBezTo>
                    <a:pt x="1171" y="977"/>
                    <a:pt x="1181" y="978"/>
                    <a:pt x="1191" y="980"/>
                  </a:cubicBezTo>
                  <a:cubicBezTo>
                    <a:pt x="1287" y="980"/>
                    <a:pt x="1358" y="1075"/>
                    <a:pt x="1370" y="1159"/>
                  </a:cubicBezTo>
                  <a:cubicBezTo>
                    <a:pt x="1370" y="1230"/>
                    <a:pt x="1322" y="1313"/>
                    <a:pt x="1263" y="1337"/>
                  </a:cubicBezTo>
                  <a:cubicBezTo>
                    <a:pt x="930" y="1504"/>
                    <a:pt x="703" y="1849"/>
                    <a:pt x="703" y="2230"/>
                  </a:cubicBezTo>
                  <a:cubicBezTo>
                    <a:pt x="703" y="2504"/>
                    <a:pt x="930" y="2718"/>
                    <a:pt x="1191" y="2718"/>
                  </a:cubicBezTo>
                  <a:cubicBezTo>
                    <a:pt x="1465" y="2718"/>
                    <a:pt x="1680" y="2504"/>
                    <a:pt x="1680" y="2230"/>
                  </a:cubicBezTo>
                  <a:lnTo>
                    <a:pt x="1680" y="2218"/>
                  </a:lnTo>
                  <a:cubicBezTo>
                    <a:pt x="2096" y="2004"/>
                    <a:pt x="2370" y="1563"/>
                    <a:pt x="2334" y="1087"/>
                  </a:cubicBezTo>
                  <a:cubicBezTo>
                    <a:pt x="2311" y="504"/>
                    <a:pt x="1834" y="27"/>
                    <a:pt x="1251" y="4"/>
                  </a:cubicBezTo>
                  <a:cubicBezTo>
                    <a:pt x="1222" y="1"/>
                    <a:pt x="1192" y="0"/>
                    <a:pt x="11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28"/>
            <p:cNvSpPr/>
            <p:nvPr/>
          </p:nvSpPr>
          <p:spPr>
            <a:xfrm>
              <a:off x="4755894" y="3048431"/>
              <a:ext cx="31098" cy="32244"/>
            </a:xfrm>
            <a:custGeom>
              <a:avLst/>
              <a:gdLst/>
              <a:ahLst/>
              <a:cxnLst/>
              <a:rect l="l" t="t" r="r" b="b"/>
              <a:pathLst>
                <a:path w="977" h="1013" extrusionOk="0">
                  <a:moveTo>
                    <a:pt x="489" y="298"/>
                  </a:moveTo>
                  <a:cubicBezTo>
                    <a:pt x="596" y="298"/>
                    <a:pt x="679" y="381"/>
                    <a:pt x="679" y="488"/>
                  </a:cubicBezTo>
                  <a:lnTo>
                    <a:pt x="679" y="500"/>
                  </a:lnTo>
                  <a:cubicBezTo>
                    <a:pt x="679" y="607"/>
                    <a:pt x="596" y="702"/>
                    <a:pt x="489" y="702"/>
                  </a:cubicBezTo>
                  <a:cubicBezTo>
                    <a:pt x="381" y="702"/>
                    <a:pt x="298" y="607"/>
                    <a:pt x="298" y="500"/>
                  </a:cubicBezTo>
                  <a:lnTo>
                    <a:pt x="298" y="488"/>
                  </a:lnTo>
                  <a:cubicBezTo>
                    <a:pt x="298" y="381"/>
                    <a:pt x="381" y="298"/>
                    <a:pt x="489" y="298"/>
                  </a:cubicBezTo>
                  <a:close/>
                  <a:moveTo>
                    <a:pt x="489" y="0"/>
                  </a:moveTo>
                  <a:cubicBezTo>
                    <a:pt x="215" y="0"/>
                    <a:pt x="0" y="226"/>
                    <a:pt x="0" y="488"/>
                  </a:cubicBezTo>
                  <a:lnTo>
                    <a:pt x="0" y="524"/>
                  </a:lnTo>
                  <a:cubicBezTo>
                    <a:pt x="0" y="786"/>
                    <a:pt x="215" y="1012"/>
                    <a:pt x="489" y="1012"/>
                  </a:cubicBezTo>
                  <a:cubicBezTo>
                    <a:pt x="751" y="1012"/>
                    <a:pt x="977" y="786"/>
                    <a:pt x="977" y="524"/>
                  </a:cubicBezTo>
                  <a:lnTo>
                    <a:pt x="977" y="488"/>
                  </a:lnTo>
                  <a:cubicBezTo>
                    <a:pt x="977" y="226"/>
                    <a:pt x="751" y="0"/>
                    <a:pt x="4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 name="Google Shape;639;p28"/>
          <p:cNvGrpSpPr/>
          <p:nvPr/>
        </p:nvGrpSpPr>
        <p:grpSpPr>
          <a:xfrm>
            <a:off x="7129183" y="2821852"/>
            <a:ext cx="512737" cy="479950"/>
            <a:chOff x="6577238" y="2457221"/>
            <a:chExt cx="332019" cy="310788"/>
          </a:xfrm>
        </p:grpSpPr>
        <p:sp>
          <p:nvSpPr>
            <p:cNvPr id="640" name="Google Shape;640;p28"/>
            <p:cNvSpPr/>
            <p:nvPr/>
          </p:nvSpPr>
          <p:spPr>
            <a:xfrm>
              <a:off x="6577238" y="2457221"/>
              <a:ext cx="332019" cy="310788"/>
            </a:xfrm>
            <a:custGeom>
              <a:avLst/>
              <a:gdLst/>
              <a:ahLst/>
              <a:cxnLst/>
              <a:rect l="l" t="t" r="r" b="b"/>
              <a:pathLst>
                <a:path w="10431" h="9764" extrusionOk="0">
                  <a:moveTo>
                    <a:pt x="5478" y="346"/>
                  </a:moveTo>
                  <a:cubicBezTo>
                    <a:pt x="5823" y="346"/>
                    <a:pt x="6097" y="619"/>
                    <a:pt x="6097" y="965"/>
                  </a:cubicBezTo>
                  <a:lnTo>
                    <a:pt x="6097" y="1334"/>
                  </a:lnTo>
                  <a:cubicBezTo>
                    <a:pt x="6097" y="1620"/>
                    <a:pt x="6335" y="1858"/>
                    <a:pt x="6621" y="1858"/>
                  </a:cubicBezTo>
                  <a:lnTo>
                    <a:pt x="6776" y="1858"/>
                  </a:lnTo>
                  <a:cubicBezTo>
                    <a:pt x="6871" y="1858"/>
                    <a:pt x="6966" y="1953"/>
                    <a:pt x="6966" y="2048"/>
                  </a:cubicBezTo>
                  <a:lnTo>
                    <a:pt x="6966" y="3084"/>
                  </a:lnTo>
                  <a:cubicBezTo>
                    <a:pt x="6966" y="3179"/>
                    <a:pt x="6871" y="3275"/>
                    <a:pt x="6776" y="3275"/>
                  </a:cubicBezTo>
                  <a:lnTo>
                    <a:pt x="3537" y="3275"/>
                  </a:lnTo>
                  <a:cubicBezTo>
                    <a:pt x="3442" y="3275"/>
                    <a:pt x="3347" y="3179"/>
                    <a:pt x="3347" y="3084"/>
                  </a:cubicBezTo>
                  <a:lnTo>
                    <a:pt x="3394" y="2048"/>
                  </a:lnTo>
                  <a:cubicBezTo>
                    <a:pt x="3394" y="1953"/>
                    <a:pt x="3477" y="1858"/>
                    <a:pt x="3585" y="1858"/>
                  </a:cubicBezTo>
                  <a:lnTo>
                    <a:pt x="3739" y="1858"/>
                  </a:lnTo>
                  <a:cubicBezTo>
                    <a:pt x="4013" y="1858"/>
                    <a:pt x="4251" y="1620"/>
                    <a:pt x="4251" y="1334"/>
                  </a:cubicBezTo>
                  <a:lnTo>
                    <a:pt x="4251" y="965"/>
                  </a:lnTo>
                  <a:cubicBezTo>
                    <a:pt x="4251" y="619"/>
                    <a:pt x="4537" y="346"/>
                    <a:pt x="4882" y="346"/>
                  </a:cubicBezTo>
                  <a:close/>
                  <a:moveTo>
                    <a:pt x="9538" y="2286"/>
                  </a:moveTo>
                  <a:cubicBezTo>
                    <a:pt x="9871" y="2286"/>
                    <a:pt x="10121" y="2560"/>
                    <a:pt x="10121" y="2870"/>
                  </a:cubicBezTo>
                  <a:lnTo>
                    <a:pt x="10121" y="8823"/>
                  </a:lnTo>
                  <a:lnTo>
                    <a:pt x="10085" y="8823"/>
                  </a:lnTo>
                  <a:cubicBezTo>
                    <a:pt x="10085" y="9156"/>
                    <a:pt x="9824" y="9406"/>
                    <a:pt x="9514" y="9406"/>
                  </a:cubicBezTo>
                  <a:lnTo>
                    <a:pt x="918" y="9406"/>
                  </a:lnTo>
                  <a:cubicBezTo>
                    <a:pt x="596" y="9406"/>
                    <a:pt x="346" y="9132"/>
                    <a:pt x="346" y="8823"/>
                  </a:cubicBezTo>
                  <a:lnTo>
                    <a:pt x="346" y="2870"/>
                  </a:lnTo>
                  <a:cubicBezTo>
                    <a:pt x="346" y="2548"/>
                    <a:pt x="608" y="2286"/>
                    <a:pt x="918" y="2286"/>
                  </a:cubicBezTo>
                  <a:lnTo>
                    <a:pt x="3085" y="2286"/>
                  </a:lnTo>
                  <a:lnTo>
                    <a:pt x="3085" y="2846"/>
                  </a:lnTo>
                  <a:lnTo>
                    <a:pt x="1061" y="2846"/>
                  </a:lnTo>
                  <a:cubicBezTo>
                    <a:pt x="965" y="2846"/>
                    <a:pt x="894" y="2917"/>
                    <a:pt x="894" y="3001"/>
                  </a:cubicBezTo>
                  <a:lnTo>
                    <a:pt x="894" y="8704"/>
                  </a:lnTo>
                  <a:cubicBezTo>
                    <a:pt x="894" y="8799"/>
                    <a:pt x="965" y="8870"/>
                    <a:pt x="1061" y="8870"/>
                  </a:cubicBezTo>
                  <a:lnTo>
                    <a:pt x="6609" y="8870"/>
                  </a:lnTo>
                  <a:cubicBezTo>
                    <a:pt x="6692" y="8870"/>
                    <a:pt x="6776" y="8799"/>
                    <a:pt x="6776" y="8704"/>
                  </a:cubicBezTo>
                  <a:cubicBezTo>
                    <a:pt x="6776" y="8620"/>
                    <a:pt x="6692" y="8537"/>
                    <a:pt x="6609" y="8537"/>
                  </a:cubicBezTo>
                  <a:lnTo>
                    <a:pt x="1215" y="8537"/>
                  </a:lnTo>
                  <a:lnTo>
                    <a:pt x="1215" y="3167"/>
                  </a:lnTo>
                  <a:lnTo>
                    <a:pt x="3096" y="3167"/>
                  </a:lnTo>
                  <a:cubicBezTo>
                    <a:pt x="3132" y="3417"/>
                    <a:pt x="3347" y="3596"/>
                    <a:pt x="3620" y="3596"/>
                  </a:cubicBezTo>
                  <a:lnTo>
                    <a:pt x="6847" y="3596"/>
                  </a:lnTo>
                  <a:cubicBezTo>
                    <a:pt x="7097" y="3596"/>
                    <a:pt x="7323" y="3405"/>
                    <a:pt x="7371" y="3167"/>
                  </a:cubicBezTo>
                  <a:lnTo>
                    <a:pt x="9240" y="3167"/>
                  </a:lnTo>
                  <a:lnTo>
                    <a:pt x="9240" y="8537"/>
                  </a:lnTo>
                  <a:lnTo>
                    <a:pt x="7418" y="8537"/>
                  </a:lnTo>
                  <a:cubicBezTo>
                    <a:pt x="7335" y="8537"/>
                    <a:pt x="7264" y="8620"/>
                    <a:pt x="7264" y="8704"/>
                  </a:cubicBezTo>
                  <a:cubicBezTo>
                    <a:pt x="7264" y="8799"/>
                    <a:pt x="7335" y="8870"/>
                    <a:pt x="7418" y="8870"/>
                  </a:cubicBezTo>
                  <a:lnTo>
                    <a:pt x="9407" y="8870"/>
                  </a:lnTo>
                  <a:cubicBezTo>
                    <a:pt x="9490" y="8870"/>
                    <a:pt x="9562" y="8799"/>
                    <a:pt x="9562" y="8704"/>
                  </a:cubicBezTo>
                  <a:lnTo>
                    <a:pt x="9562" y="3001"/>
                  </a:lnTo>
                  <a:cubicBezTo>
                    <a:pt x="9562" y="2917"/>
                    <a:pt x="9490" y="2846"/>
                    <a:pt x="9407" y="2846"/>
                  </a:cubicBezTo>
                  <a:lnTo>
                    <a:pt x="7383" y="2846"/>
                  </a:lnTo>
                  <a:lnTo>
                    <a:pt x="7383" y="2286"/>
                  </a:lnTo>
                  <a:close/>
                  <a:moveTo>
                    <a:pt x="4906" y="0"/>
                  </a:moveTo>
                  <a:cubicBezTo>
                    <a:pt x="4370" y="0"/>
                    <a:pt x="3942" y="429"/>
                    <a:pt x="3942" y="965"/>
                  </a:cubicBezTo>
                  <a:lnTo>
                    <a:pt x="3942" y="1334"/>
                  </a:lnTo>
                  <a:cubicBezTo>
                    <a:pt x="3942" y="1441"/>
                    <a:pt x="3858" y="1536"/>
                    <a:pt x="3751" y="1536"/>
                  </a:cubicBezTo>
                  <a:lnTo>
                    <a:pt x="3597" y="1536"/>
                  </a:lnTo>
                  <a:cubicBezTo>
                    <a:pt x="3347" y="1536"/>
                    <a:pt x="3120" y="1727"/>
                    <a:pt x="3085" y="1965"/>
                  </a:cubicBezTo>
                  <a:lnTo>
                    <a:pt x="918" y="1965"/>
                  </a:lnTo>
                  <a:cubicBezTo>
                    <a:pt x="418" y="1965"/>
                    <a:pt x="1" y="2382"/>
                    <a:pt x="1" y="2882"/>
                  </a:cubicBezTo>
                  <a:lnTo>
                    <a:pt x="1" y="8835"/>
                  </a:lnTo>
                  <a:cubicBezTo>
                    <a:pt x="1" y="9347"/>
                    <a:pt x="418" y="9763"/>
                    <a:pt x="918" y="9763"/>
                  </a:cubicBezTo>
                  <a:lnTo>
                    <a:pt x="9514" y="9763"/>
                  </a:lnTo>
                  <a:cubicBezTo>
                    <a:pt x="10014" y="9763"/>
                    <a:pt x="10431" y="9347"/>
                    <a:pt x="10431" y="8835"/>
                  </a:cubicBezTo>
                  <a:lnTo>
                    <a:pt x="10431" y="2882"/>
                  </a:lnTo>
                  <a:cubicBezTo>
                    <a:pt x="10419" y="2370"/>
                    <a:pt x="10002" y="1965"/>
                    <a:pt x="9490" y="1965"/>
                  </a:cubicBezTo>
                  <a:lnTo>
                    <a:pt x="7335" y="1965"/>
                  </a:lnTo>
                  <a:cubicBezTo>
                    <a:pt x="7287" y="1715"/>
                    <a:pt x="7085" y="1536"/>
                    <a:pt x="6811" y="1536"/>
                  </a:cubicBezTo>
                  <a:lnTo>
                    <a:pt x="6668" y="1536"/>
                  </a:lnTo>
                  <a:cubicBezTo>
                    <a:pt x="6561" y="1536"/>
                    <a:pt x="6478" y="1441"/>
                    <a:pt x="6478" y="1334"/>
                  </a:cubicBezTo>
                  <a:lnTo>
                    <a:pt x="6478" y="965"/>
                  </a:lnTo>
                  <a:cubicBezTo>
                    <a:pt x="6478" y="429"/>
                    <a:pt x="6037" y="0"/>
                    <a:pt x="55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28"/>
            <p:cNvSpPr/>
            <p:nvPr/>
          </p:nvSpPr>
          <p:spPr>
            <a:xfrm>
              <a:off x="6723529" y="2512542"/>
              <a:ext cx="38705" cy="39055"/>
            </a:xfrm>
            <a:custGeom>
              <a:avLst/>
              <a:gdLst/>
              <a:ahLst/>
              <a:cxnLst/>
              <a:rect l="l" t="t" r="r" b="b"/>
              <a:pathLst>
                <a:path w="1216" h="1227" extrusionOk="0">
                  <a:moveTo>
                    <a:pt x="608" y="346"/>
                  </a:moveTo>
                  <a:cubicBezTo>
                    <a:pt x="763" y="346"/>
                    <a:pt x="882" y="465"/>
                    <a:pt x="882" y="608"/>
                  </a:cubicBezTo>
                  <a:cubicBezTo>
                    <a:pt x="882" y="763"/>
                    <a:pt x="763" y="882"/>
                    <a:pt x="608" y="882"/>
                  </a:cubicBezTo>
                  <a:cubicBezTo>
                    <a:pt x="465" y="882"/>
                    <a:pt x="346" y="763"/>
                    <a:pt x="346" y="608"/>
                  </a:cubicBezTo>
                  <a:cubicBezTo>
                    <a:pt x="346" y="465"/>
                    <a:pt x="465" y="346"/>
                    <a:pt x="608" y="346"/>
                  </a:cubicBezTo>
                  <a:close/>
                  <a:moveTo>
                    <a:pt x="608" y="1"/>
                  </a:moveTo>
                  <a:cubicBezTo>
                    <a:pt x="286" y="1"/>
                    <a:pt x="1" y="274"/>
                    <a:pt x="1" y="608"/>
                  </a:cubicBezTo>
                  <a:cubicBezTo>
                    <a:pt x="1" y="941"/>
                    <a:pt x="275" y="1227"/>
                    <a:pt x="608" y="1227"/>
                  </a:cubicBezTo>
                  <a:cubicBezTo>
                    <a:pt x="941" y="1227"/>
                    <a:pt x="1215" y="953"/>
                    <a:pt x="1215" y="608"/>
                  </a:cubicBezTo>
                  <a:cubicBezTo>
                    <a:pt x="1203" y="274"/>
                    <a:pt x="941" y="1"/>
                    <a:pt x="6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28"/>
            <p:cNvSpPr/>
            <p:nvPr/>
          </p:nvSpPr>
          <p:spPr>
            <a:xfrm>
              <a:off x="6662893" y="2597050"/>
              <a:ext cx="169813" cy="108031"/>
            </a:xfrm>
            <a:custGeom>
              <a:avLst/>
              <a:gdLst/>
              <a:ahLst/>
              <a:cxnLst/>
              <a:rect l="l" t="t" r="r" b="b"/>
              <a:pathLst>
                <a:path w="5335" h="3394" extrusionOk="0">
                  <a:moveTo>
                    <a:pt x="763" y="2060"/>
                  </a:moveTo>
                  <a:cubicBezTo>
                    <a:pt x="1025" y="2060"/>
                    <a:pt x="1251" y="2287"/>
                    <a:pt x="1251" y="2561"/>
                  </a:cubicBezTo>
                  <a:cubicBezTo>
                    <a:pt x="1251" y="2822"/>
                    <a:pt x="1025" y="3049"/>
                    <a:pt x="763" y="3049"/>
                  </a:cubicBezTo>
                  <a:cubicBezTo>
                    <a:pt x="489" y="3049"/>
                    <a:pt x="275" y="2822"/>
                    <a:pt x="275" y="2561"/>
                  </a:cubicBezTo>
                  <a:cubicBezTo>
                    <a:pt x="275" y="2287"/>
                    <a:pt x="489" y="2060"/>
                    <a:pt x="763" y="2060"/>
                  </a:cubicBezTo>
                  <a:close/>
                  <a:moveTo>
                    <a:pt x="4918" y="1"/>
                  </a:moveTo>
                  <a:cubicBezTo>
                    <a:pt x="4918" y="1"/>
                    <a:pt x="4894" y="1"/>
                    <a:pt x="4894" y="13"/>
                  </a:cubicBezTo>
                  <a:lnTo>
                    <a:pt x="4466" y="239"/>
                  </a:lnTo>
                  <a:cubicBezTo>
                    <a:pt x="4394" y="275"/>
                    <a:pt x="4346" y="370"/>
                    <a:pt x="4394" y="453"/>
                  </a:cubicBezTo>
                  <a:cubicBezTo>
                    <a:pt x="4429" y="515"/>
                    <a:pt x="4484" y="550"/>
                    <a:pt x="4548" y="550"/>
                  </a:cubicBezTo>
                  <a:cubicBezTo>
                    <a:pt x="4571" y="550"/>
                    <a:pt x="4595" y="546"/>
                    <a:pt x="4620" y="536"/>
                  </a:cubicBezTo>
                  <a:lnTo>
                    <a:pt x="4739" y="477"/>
                  </a:lnTo>
                  <a:lnTo>
                    <a:pt x="4739" y="477"/>
                  </a:lnTo>
                  <a:cubicBezTo>
                    <a:pt x="4525" y="1191"/>
                    <a:pt x="4144" y="1727"/>
                    <a:pt x="3620" y="2060"/>
                  </a:cubicBezTo>
                  <a:cubicBezTo>
                    <a:pt x="3098" y="2398"/>
                    <a:pt x="2516" y="2470"/>
                    <a:pt x="2094" y="2470"/>
                  </a:cubicBezTo>
                  <a:cubicBezTo>
                    <a:pt x="1891" y="2470"/>
                    <a:pt x="1724" y="2453"/>
                    <a:pt x="1620" y="2441"/>
                  </a:cubicBezTo>
                  <a:cubicBezTo>
                    <a:pt x="1560" y="2049"/>
                    <a:pt x="1227" y="1751"/>
                    <a:pt x="822" y="1751"/>
                  </a:cubicBezTo>
                  <a:cubicBezTo>
                    <a:pt x="370" y="1751"/>
                    <a:pt x="1" y="2120"/>
                    <a:pt x="1" y="2572"/>
                  </a:cubicBezTo>
                  <a:cubicBezTo>
                    <a:pt x="1" y="3013"/>
                    <a:pt x="370" y="3394"/>
                    <a:pt x="822" y="3394"/>
                  </a:cubicBezTo>
                  <a:cubicBezTo>
                    <a:pt x="1203" y="3394"/>
                    <a:pt x="1537" y="3120"/>
                    <a:pt x="1620" y="2763"/>
                  </a:cubicBezTo>
                  <a:cubicBezTo>
                    <a:pt x="1739" y="2775"/>
                    <a:pt x="1906" y="2799"/>
                    <a:pt x="2120" y="2799"/>
                  </a:cubicBezTo>
                  <a:cubicBezTo>
                    <a:pt x="2572" y="2799"/>
                    <a:pt x="3215" y="2703"/>
                    <a:pt x="3799" y="2334"/>
                  </a:cubicBezTo>
                  <a:cubicBezTo>
                    <a:pt x="4382" y="1965"/>
                    <a:pt x="4799" y="1394"/>
                    <a:pt x="5037" y="620"/>
                  </a:cubicBezTo>
                  <a:lnTo>
                    <a:pt x="5061" y="667"/>
                  </a:lnTo>
                  <a:cubicBezTo>
                    <a:pt x="5097" y="727"/>
                    <a:pt x="5156" y="751"/>
                    <a:pt x="5216" y="751"/>
                  </a:cubicBezTo>
                  <a:cubicBezTo>
                    <a:pt x="5239" y="751"/>
                    <a:pt x="5251" y="751"/>
                    <a:pt x="5287" y="739"/>
                  </a:cubicBezTo>
                  <a:cubicBezTo>
                    <a:pt x="5299" y="691"/>
                    <a:pt x="5335" y="596"/>
                    <a:pt x="5287" y="501"/>
                  </a:cubicBezTo>
                  <a:lnTo>
                    <a:pt x="5061" y="72"/>
                  </a:lnTo>
                  <a:cubicBezTo>
                    <a:pt x="5061" y="72"/>
                    <a:pt x="5061" y="60"/>
                    <a:pt x="5049" y="60"/>
                  </a:cubicBezTo>
                  <a:lnTo>
                    <a:pt x="5013" y="25"/>
                  </a:lnTo>
                  <a:lnTo>
                    <a:pt x="5001" y="13"/>
                  </a:lnTo>
                  <a:cubicBezTo>
                    <a:pt x="5001" y="13"/>
                    <a:pt x="4989" y="13"/>
                    <a:pt x="49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28"/>
            <p:cNvSpPr/>
            <p:nvPr/>
          </p:nvSpPr>
          <p:spPr>
            <a:xfrm>
              <a:off x="6639402" y="2589188"/>
              <a:ext cx="32244" cy="31384"/>
            </a:xfrm>
            <a:custGeom>
              <a:avLst/>
              <a:gdLst/>
              <a:ahLst/>
              <a:cxnLst/>
              <a:rect l="l" t="t" r="r" b="b"/>
              <a:pathLst>
                <a:path w="1013" h="986" extrusionOk="0">
                  <a:moveTo>
                    <a:pt x="184" y="1"/>
                  </a:moveTo>
                  <a:cubicBezTo>
                    <a:pt x="140" y="1"/>
                    <a:pt x="96" y="16"/>
                    <a:pt x="60" y="45"/>
                  </a:cubicBezTo>
                  <a:cubicBezTo>
                    <a:pt x="0" y="105"/>
                    <a:pt x="0" y="212"/>
                    <a:pt x="60" y="283"/>
                  </a:cubicBezTo>
                  <a:lnTo>
                    <a:pt x="262" y="498"/>
                  </a:lnTo>
                  <a:lnTo>
                    <a:pt x="60" y="700"/>
                  </a:lnTo>
                  <a:cubicBezTo>
                    <a:pt x="0" y="760"/>
                    <a:pt x="0" y="867"/>
                    <a:pt x="60" y="938"/>
                  </a:cubicBezTo>
                  <a:cubicBezTo>
                    <a:pt x="84" y="974"/>
                    <a:pt x="131" y="986"/>
                    <a:pt x="179" y="986"/>
                  </a:cubicBezTo>
                  <a:cubicBezTo>
                    <a:pt x="215" y="986"/>
                    <a:pt x="262" y="974"/>
                    <a:pt x="298" y="938"/>
                  </a:cubicBezTo>
                  <a:lnTo>
                    <a:pt x="501" y="736"/>
                  </a:lnTo>
                  <a:lnTo>
                    <a:pt x="715" y="938"/>
                  </a:lnTo>
                  <a:cubicBezTo>
                    <a:pt x="739" y="974"/>
                    <a:pt x="786" y="986"/>
                    <a:pt x="834" y="986"/>
                  </a:cubicBezTo>
                  <a:cubicBezTo>
                    <a:pt x="870" y="986"/>
                    <a:pt x="917" y="974"/>
                    <a:pt x="953" y="938"/>
                  </a:cubicBezTo>
                  <a:cubicBezTo>
                    <a:pt x="1013" y="879"/>
                    <a:pt x="1013" y="783"/>
                    <a:pt x="953" y="700"/>
                  </a:cubicBezTo>
                  <a:lnTo>
                    <a:pt x="739" y="498"/>
                  </a:lnTo>
                  <a:lnTo>
                    <a:pt x="953" y="283"/>
                  </a:lnTo>
                  <a:cubicBezTo>
                    <a:pt x="1013" y="224"/>
                    <a:pt x="1013" y="129"/>
                    <a:pt x="953" y="45"/>
                  </a:cubicBezTo>
                  <a:cubicBezTo>
                    <a:pt x="923" y="16"/>
                    <a:pt x="882" y="1"/>
                    <a:pt x="838" y="1"/>
                  </a:cubicBezTo>
                  <a:cubicBezTo>
                    <a:pt x="795" y="1"/>
                    <a:pt x="751" y="16"/>
                    <a:pt x="715" y="45"/>
                  </a:cubicBezTo>
                  <a:lnTo>
                    <a:pt x="501" y="260"/>
                  </a:lnTo>
                  <a:lnTo>
                    <a:pt x="298" y="45"/>
                  </a:lnTo>
                  <a:cubicBezTo>
                    <a:pt x="268" y="16"/>
                    <a:pt x="227" y="1"/>
                    <a:pt x="1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28"/>
            <p:cNvSpPr/>
            <p:nvPr/>
          </p:nvSpPr>
          <p:spPr>
            <a:xfrm>
              <a:off x="6820547" y="2673315"/>
              <a:ext cx="32244" cy="31034"/>
            </a:xfrm>
            <a:custGeom>
              <a:avLst/>
              <a:gdLst/>
              <a:ahLst/>
              <a:cxnLst/>
              <a:rect l="l" t="t" r="r" b="b"/>
              <a:pathLst>
                <a:path w="1013" h="975" extrusionOk="0">
                  <a:moveTo>
                    <a:pt x="188" y="1"/>
                  </a:moveTo>
                  <a:cubicBezTo>
                    <a:pt x="147" y="1"/>
                    <a:pt x="102" y="16"/>
                    <a:pt x="60" y="45"/>
                  </a:cubicBezTo>
                  <a:cubicBezTo>
                    <a:pt x="1" y="105"/>
                    <a:pt x="1" y="200"/>
                    <a:pt x="60" y="284"/>
                  </a:cubicBezTo>
                  <a:lnTo>
                    <a:pt x="275" y="486"/>
                  </a:lnTo>
                  <a:lnTo>
                    <a:pt x="60" y="700"/>
                  </a:lnTo>
                  <a:cubicBezTo>
                    <a:pt x="1" y="760"/>
                    <a:pt x="1" y="855"/>
                    <a:pt x="60" y="938"/>
                  </a:cubicBezTo>
                  <a:cubicBezTo>
                    <a:pt x="96" y="962"/>
                    <a:pt x="144" y="974"/>
                    <a:pt x="179" y="974"/>
                  </a:cubicBezTo>
                  <a:cubicBezTo>
                    <a:pt x="227" y="974"/>
                    <a:pt x="275" y="962"/>
                    <a:pt x="298" y="938"/>
                  </a:cubicBezTo>
                  <a:lnTo>
                    <a:pt x="513" y="724"/>
                  </a:lnTo>
                  <a:lnTo>
                    <a:pt x="715" y="938"/>
                  </a:lnTo>
                  <a:cubicBezTo>
                    <a:pt x="751" y="962"/>
                    <a:pt x="798" y="974"/>
                    <a:pt x="834" y="974"/>
                  </a:cubicBezTo>
                  <a:cubicBezTo>
                    <a:pt x="882" y="974"/>
                    <a:pt x="929" y="962"/>
                    <a:pt x="953" y="938"/>
                  </a:cubicBezTo>
                  <a:cubicBezTo>
                    <a:pt x="1013" y="879"/>
                    <a:pt x="1013" y="772"/>
                    <a:pt x="953" y="700"/>
                  </a:cubicBezTo>
                  <a:lnTo>
                    <a:pt x="751" y="486"/>
                  </a:lnTo>
                  <a:lnTo>
                    <a:pt x="953" y="284"/>
                  </a:lnTo>
                  <a:cubicBezTo>
                    <a:pt x="1013" y="224"/>
                    <a:pt x="1013" y="117"/>
                    <a:pt x="953" y="45"/>
                  </a:cubicBezTo>
                  <a:cubicBezTo>
                    <a:pt x="923" y="16"/>
                    <a:pt x="885" y="1"/>
                    <a:pt x="843" y="1"/>
                  </a:cubicBezTo>
                  <a:cubicBezTo>
                    <a:pt x="801" y="1"/>
                    <a:pt x="757" y="16"/>
                    <a:pt x="715" y="45"/>
                  </a:cubicBezTo>
                  <a:lnTo>
                    <a:pt x="513" y="248"/>
                  </a:lnTo>
                  <a:lnTo>
                    <a:pt x="298" y="45"/>
                  </a:lnTo>
                  <a:cubicBezTo>
                    <a:pt x="269" y="16"/>
                    <a:pt x="230" y="1"/>
                    <a:pt x="1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28"/>
            <p:cNvSpPr/>
            <p:nvPr/>
          </p:nvSpPr>
          <p:spPr>
            <a:xfrm>
              <a:off x="6730341" y="2603607"/>
              <a:ext cx="32244" cy="31384"/>
            </a:xfrm>
            <a:custGeom>
              <a:avLst/>
              <a:gdLst/>
              <a:ahLst/>
              <a:cxnLst/>
              <a:rect l="l" t="t" r="r" b="b"/>
              <a:pathLst>
                <a:path w="1013" h="986" extrusionOk="0">
                  <a:moveTo>
                    <a:pt x="184" y="0"/>
                  </a:moveTo>
                  <a:cubicBezTo>
                    <a:pt x="141" y="0"/>
                    <a:pt x="96" y="15"/>
                    <a:pt x="61" y="45"/>
                  </a:cubicBezTo>
                  <a:cubicBezTo>
                    <a:pt x="1" y="104"/>
                    <a:pt x="1" y="211"/>
                    <a:pt x="61" y="283"/>
                  </a:cubicBezTo>
                  <a:lnTo>
                    <a:pt x="263" y="485"/>
                  </a:lnTo>
                  <a:lnTo>
                    <a:pt x="61" y="700"/>
                  </a:lnTo>
                  <a:cubicBezTo>
                    <a:pt x="1" y="759"/>
                    <a:pt x="1" y="866"/>
                    <a:pt x="61" y="938"/>
                  </a:cubicBezTo>
                  <a:cubicBezTo>
                    <a:pt x="84" y="962"/>
                    <a:pt x="132" y="985"/>
                    <a:pt x="180" y="985"/>
                  </a:cubicBezTo>
                  <a:cubicBezTo>
                    <a:pt x="215" y="985"/>
                    <a:pt x="263" y="962"/>
                    <a:pt x="299" y="938"/>
                  </a:cubicBezTo>
                  <a:lnTo>
                    <a:pt x="501" y="723"/>
                  </a:lnTo>
                  <a:lnTo>
                    <a:pt x="715" y="938"/>
                  </a:lnTo>
                  <a:cubicBezTo>
                    <a:pt x="739" y="962"/>
                    <a:pt x="787" y="985"/>
                    <a:pt x="834" y="985"/>
                  </a:cubicBezTo>
                  <a:cubicBezTo>
                    <a:pt x="870" y="985"/>
                    <a:pt x="918" y="962"/>
                    <a:pt x="953" y="938"/>
                  </a:cubicBezTo>
                  <a:cubicBezTo>
                    <a:pt x="1013" y="878"/>
                    <a:pt x="1013" y="771"/>
                    <a:pt x="953" y="700"/>
                  </a:cubicBezTo>
                  <a:lnTo>
                    <a:pt x="739" y="485"/>
                  </a:lnTo>
                  <a:lnTo>
                    <a:pt x="953" y="283"/>
                  </a:lnTo>
                  <a:cubicBezTo>
                    <a:pt x="1013" y="223"/>
                    <a:pt x="1013" y="116"/>
                    <a:pt x="953" y="45"/>
                  </a:cubicBezTo>
                  <a:cubicBezTo>
                    <a:pt x="924" y="15"/>
                    <a:pt x="882" y="0"/>
                    <a:pt x="839" y="0"/>
                  </a:cubicBezTo>
                  <a:cubicBezTo>
                    <a:pt x="796" y="0"/>
                    <a:pt x="751" y="15"/>
                    <a:pt x="715" y="45"/>
                  </a:cubicBezTo>
                  <a:lnTo>
                    <a:pt x="501" y="247"/>
                  </a:lnTo>
                  <a:lnTo>
                    <a:pt x="299" y="45"/>
                  </a:lnTo>
                  <a:cubicBezTo>
                    <a:pt x="269" y="15"/>
                    <a:pt x="227" y="0"/>
                    <a:pt x="1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 name="Google Shape;646;p28"/>
          <p:cNvGrpSpPr/>
          <p:nvPr/>
        </p:nvGrpSpPr>
        <p:grpSpPr>
          <a:xfrm>
            <a:off x="4316980" y="2902594"/>
            <a:ext cx="512740" cy="477072"/>
            <a:chOff x="6099375" y="2456075"/>
            <a:chExt cx="337684" cy="314194"/>
          </a:xfrm>
        </p:grpSpPr>
        <p:sp>
          <p:nvSpPr>
            <p:cNvPr id="647" name="Google Shape;647;p28"/>
            <p:cNvSpPr/>
            <p:nvPr/>
          </p:nvSpPr>
          <p:spPr>
            <a:xfrm>
              <a:off x="6099375" y="2456075"/>
              <a:ext cx="337684" cy="314194"/>
            </a:xfrm>
            <a:custGeom>
              <a:avLst/>
              <a:gdLst/>
              <a:ahLst/>
              <a:cxnLst/>
              <a:rect l="l" t="t" r="r" b="b"/>
              <a:pathLst>
                <a:path w="10609" h="9871" extrusionOk="0">
                  <a:moveTo>
                    <a:pt x="322" y="5025"/>
                  </a:moveTo>
                  <a:cubicBezTo>
                    <a:pt x="536" y="5227"/>
                    <a:pt x="857" y="5418"/>
                    <a:pt x="1274" y="5585"/>
                  </a:cubicBezTo>
                  <a:cubicBezTo>
                    <a:pt x="2048" y="5882"/>
                    <a:pt x="3060" y="6049"/>
                    <a:pt x="4143" y="6049"/>
                  </a:cubicBezTo>
                  <a:lnTo>
                    <a:pt x="4417" y="6049"/>
                  </a:lnTo>
                  <a:cubicBezTo>
                    <a:pt x="4429" y="6061"/>
                    <a:pt x="4465" y="6073"/>
                    <a:pt x="4477" y="6097"/>
                  </a:cubicBezTo>
                  <a:lnTo>
                    <a:pt x="4905" y="6347"/>
                  </a:lnTo>
                  <a:cubicBezTo>
                    <a:pt x="4894" y="6466"/>
                    <a:pt x="4882" y="6585"/>
                    <a:pt x="4882" y="6692"/>
                  </a:cubicBezTo>
                  <a:cubicBezTo>
                    <a:pt x="4882" y="6811"/>
                    <a:pt x="4894" y="6930"/>
                    <a:pt x="4905" y="7025"/>
                  </a:cubicBezTo>
                  <a:lnTo>
                    <a:pt x="4477" y="7287"/>
                  </a:lnTo>
                  <a:cubicBezTo>
                    <a:pt x="4405" y="7323"/>
                    <a:pt x="4358" y="7382"/>
                    <a:pt x="4346" y="7466"/>
                  </a:cubicBezTo>
                  <a:cubicBezTo>
                    <a:pt x="4322" y="7537"/>
                    <a:pt x="4322" y="7609"/>
                    <a:pt x="4370" y="7680"/>
                  </a:cubicBezTo>
                  <a:lnTo>
                    <a:pt x="4608" y="8085"/>
                  </a:lnTo>
                  <a:cubicBezTo>
                    <a:pt x="4564" y="8081"/>
                    <a:pt x="4517" y="8080"/>
                    <a:pt x="4467" y="8080"/>
                  </a:cubicBezTo>
                  <a:cubicBezTo>
                    <a:pt x="4368" y="8080"/>
                    <a:pt x="4263" y="8085"/>
                    <a:pt x="4167" y="8085"/>
                  </a:cubicBezTo>
                  <a:cubicBezTo>
                    <a:pt x="3120" y="8085"/>
                    <a:pt x="2143" y="7942"/>
                    <a:pt x="1393" y="7656"/>
                  </a:cubicBezTo>
                  <a:cubicBezTo>
                    <a:pt x="714" y="7406"/>
                    <a:pt x="322" y="7061"/>
                    <a:pt x="322" y="6728"/>
                  </a:cubicBezTo>
                  <a:lnTo>
                    <a:pt x="322" y="5025"/>
                  </a:lnTo>
                  <a:close/>
                  <a:moveTo>
                    <a:pt x="4132" y="1"/>
                  </a:moveTo>
                  <a:cubicBezTo>
                    <a:pt x="3048" y="1"/>
                    <a:pt x="2036" y="167"/>
                    <a:pt x="1262" y="465"/>
                  </a:cubicBezTo>
                  <a:cubicBezTo>
                    <a:pt x="441" y="774"/>
                    <a:pt x="0" y="1215"/>
                    <a:pt x="0" y="1691"/>
                  </a:cubicBezTo>
                  <a:lnTo>
                    <a:pt x="0" y="6751"/>
                  </a:lnTo>
                  <a:cubicBezTo>
                    <a:pt x="0" y="7228"/>
                    <a:pt x="441" y="7656"/>
                    <a:pt x="1262" y="7966"/>
                  </a:cubicBezTo>
                  <a:cubicBezTo>
                    <a:pt x="2036" y="8264"/>
                    <a:pt x="3048" y="8430"/>
                    <a:pt x="4132" y="8430"/>
                  </a:cubicBezTo>
                  <a:cubicBezTo>
                    <a:pt x="4346" y="8430"/>
                    <a:pt x="4548" y="8430"/>
                    <a:pt x="4763" y="8418"/>
                  </a:cubicBezTo>
                  <a:lnTo>
                    <a:pt x="5025" y="8871"/>
                  </a:lnTo>
                  <a:cubicBezTo>
                    <a:pt x="5072" y="8954"/>
                    <a:pt x="5132" y="8990"/>
                    <a:pt x="5203" y="9014"/>
                  </a:cubicBezTo>
                  <a:cubicBezTo>
                    <a:pt x="5227" y="9018"/>
                    <a:pt x="5252" y="9020"/>
                    <a:pt x="5278" y="9020"/>
                  </a:cubicBezTo>
                  <a:cubicBezTo>
                    <a:pt x="5329" y="9020"/>
                    <a:pt x="5382" y="9010"/>
                    <a:pt x="5429" y="8978"/>
                  </a:cubicBezTo>
                  <a:lnTo>
                    <a:pt x="5858" y="8728"/>
                  </a:lnTo>
                  <a:cubicBezTo>
                    <a:pt x="6037" y="8871"/>
                    <a:pt x="6251" y="8990"/>
                    <a:pt x="6465" y="9085"/>
                  </a:cubicBezTo>
                  <a:lnTo>
                    <a:pt x="6465" y="9573"/>
                  </a:lnTo>
                  <a:cubicBezTo>
                    <a:pt x="6465" y="9740"/>
                    <a:pt x="6608" y="9871"/>
                    <a:pt x="6763" y="9871"/>
                  </a:cubicBezTo>
                  <a:lnTo>
                    <a:pt x="8108" y="9871"/>
                  </a:lnTo>
                  <a:cubicBezTo>
                    <a:pt x="8275" y="9871"/>
                    <a:pt x="8406" y="9740"/>
                    <a:pt x="8406" y="9573"/>
                  </a:cubicBezTo>
                  <a:lnTo>
                    <a:pt x="8406" y="9085"/>
                  </a:lnTo>
                  <a:cubicBezTo>
                    <a:pt x="8632" y="8990"/>
                    <a:pt x="8823" y="8871"/>
                    <a:pt x="9013" y="8728"/>
                  </a:cubicBezTo>
                  <a:lnTo>
                    <a:pt x="9442" y="8978"/>
                  </a:lnTo>
                  <a:cubicBezTo>
                    <a:pt x="9497" y="9010"/>
                    <a:pt x="9548" y="9020"/>
                    <a:pt x="9596" y="9020"/>
                  </a:cubicBezTo>
                  <a:cubicBezTo>
                    <a:pt x="9620" y="9020"/>
                    <a:pt x="9644" y="9018"/>
                    <a:pt x="9668" y="9014"/>
                  </a:cubicBezTo>
                  <a:cubicBezTo>
                    <a:pt x="9739" y="8990"/>
                    <a:pt x="9799" y="8930"/>
                    <a:pt x="9847" y="8871"/>
                  </a:cubicBezTo>
                  <a:lnTo>
                    <a:pt x="10513" y="7716"/>
                  </a:lnTo>
                  <a:cubicBezTo>
                    <a:pt x="10561" y="7597"/>
                    <a:pt x="10561" y="7525"/>
                    <a:pt x="10549" y="7442"/>
                  </a:cubicBezTo>
                  <a:cubicBezTo>
                    <a:pt x="10537" y="7371"/>
                    <a:pt x="10478" y="7311"/>
                    <a:pt x="10406" y="7263"/>
                  </a:cubicBezTo>
                  <a:lnTo>
                    <a:pt x="9978" y="7013"/>
                  </a:lnTo>
                  <a:cubicBezTo>
                    <a:pt x="9989" y="6894"/>
                    <a:pt x="10013" y="6775"/>
                    <a:pt x="10013" y="6668"/>
                  </a:cubicBezTo>
                  <a:cubicBezTo>
                    <a:pt x="10013" y="6549"/>
                    <a:pt x="10001" y="6430"/>
                    <a:pt x="9978" y="6335"/>
                  </a:cubicBezTo>
                  <a:lnTo>
                    <a:pt x="10406" y="6073"/>
                  </a:lnTo>
                  <a:cubicBezTo>
                    <a:pt x="10549" y="6001"/>
                    <a:pt x="10609" y="5823"/>
                    <a:pt x="10513" y="5680"/>
                  </a:cubicBezTo>
                  <a:lnTo>
                    <a:pt x="10311" y="5323"/>
                  </a:lnTo>
                  <a:cubicBezTo>
                    <a:pt x="10280" y="5268"/>
                    <a:pt x="10228" y="5239"/>
                    <a:pt x="10176" y="5239"/>
                  </a:cubicBezTo>
                  <a:cubicBezTo>
                    <a:pt x="10148" y="5239"/>
                    <a:pt x="10121" y="5247"/>
                    <a:pt x="10097" y="5263"/>
                  </a:cubicBezTo>
                  <a:cubicBezTo>
                    <a:pt x="10025" y="5299"/>
                    <a:pt x="9989" y="5394"/>
                    <a:pt x="10037" y="5466"/>
                  </a:cubicBezTo>
                  <a:lnTo>
                    <a:pt x="10228" y="5811"/>
                  </a:lnTo>
                  <a:lnTo>
                    <a:pt x="9727" y="6108"/>
                  </a:lnTo>
                  <a:cubicBezTo>
                    <a:pt x="9668" y="6132"/>
                    <a:pt x="9632" y="6216"/>
                    <a:pt x="9656" y="6275"/>
                  </a:cubicBezTo>
                  <a:cubicBezTo>
                    <a:pt x="9680" y="6406"/>
                    <a:pt x="9680" y="6537"/>
                    <a:pt x="9680" y="6668"/>
                  </a:cubicBezTo>
                  <a:cubicBezTo>
                    <a:pt x="9680" y="6811"/>
                    <a:pt x="9668" y="6942"/>
                    <a:pt x="9656" y="7073"/>
                  </a:cubicBezTo>
                  <a:cubicBezTo>
                    <a:pt x="9632" y="7132"/>
                    <a:pt x="9668" y="7204"/>
                    <a:pt x="9727" y="7240"/>
                  </a:cubicBezTo>
                  <a:lnTo>
                    <a:pt x="10228" y="7537"/>
                  </a:lnTo>
                  <a:lnTo>
                    <a:pt x="9573" y="8668"/>
                  </a:lnTo>
                  <a:lnTo>
                    <a:pt x="9073" y="8371"/>
                  </a:lnTo>
                  <a:cubicBezTo>
                    <a:pt x="9045" y="8354"/>
                    <a:pt x="9015" y="8345"/>
                    <a:pt x="8986" y="8345"/>
                  </a:cubicBezTo>
                  <a:cubicBezTo>
                    <a:pt x="8952" y="8345"/>
                    <a:pt x="8920" y="8357"/>
                    <a:pt x="8894" y="8383"/>
                  </a:cubicBezTo>
                  <a:cubicBezTo>
                    <a:pt x="8680" y="8561"/>
                    <a:pt x="8442" y="8692"/>
                    <a:pt x="8192" y="8787"/>
                  </a:cubicBezTo>
                  <a:cubicBezTo>
                    <a:pt x="8132" y="8799"/>
                    <a:pt x="8084" y="8859"/>
                    <a:pt x="8084" y="8930"/>
                  </a:cubicBezTo>
                  <a:lnTo>
                    <a:pt x="8084" y="9514"/>
                  </a:lnTo>
                  <a:lnTo>
                    <a:pt x="6775" y="9514"/>
                  </a:lnTo>
                  <a:lnTo>
                    <a:pt x="6775" y="8930"/>
                  </a:lnTo>
                  <a:cubicBezTo>
                    <a:pt x="6775" y="8871"/>
                    <a:pt x="6739" y="8811"/>
                    <a:pt x="6679" y="8787"/>
                  </a:cubicBezTo>
                  <a:cubicBezTo>
                    <a:pt x="6418" y="8692"/>
                    <a:pt x="6179" y="8561"/>
                    <a:pt x="5977" y="8383"/>
                  </a:cubicBezTo>
                  <a:cubicBezTo>
                    <a:pt x="5951" y="8357"/>
                    <a:pt x="5919" y="8345"/>
                    <a:pt x="5885" y="8345"/>
                  </a:cubicBezTo>
                  <a:cubicBezTo>
                    <a:pt x="5856" y="8345"/>
                    <a:pt x="5826" y="8354"/>
                    <a:pt x="5798" y="8371"/>
                  </a:cubicBezTo>
                  <a:lnTo>
                    <a:pt x="5286" y="8668"/>
                  </a:lnTo>
                  <a:lnTo>
                    <a:pt x="4632" y="7537"/>
                  </a:lnTo>
                  <a:lnTo>
                    <a:pt x="5144" y="7240"/>
                  </a:lnTo>
                  <a:cubicBezTo>
                    <a:pt x="5203" y="7204"/>
                    <a:pt x="5227" y="7132"/>
                    <a:pt x="5215" y="7073"/>
                  </a:cubicBezTo>
                  <a:cubicBezTo>
                    <a:pt x="5191" y="6942"/>
                    <a:pt x="5191" y="6811"/>
                    <a:pt x="5191" y="6668"/>
                  </a:cubicBezTo>
                  <a:cubicBezTo>
                    <a:pt x="5191" y="6537"/>
                    <a:pt x="5203" y="6406"/>
                    <a:pt x="5215" y="6275"/>
                  </a:cubicBezTo>
                  <a:cubicBezTo>
                    <a:pt x="5227" y="6216"/>
                    <a:pt x="5203" y="6132"/>
                    <a:pt x="5144" y="6108"/>
                  </a:cubicBezTo>
                  <a:lnTo>
                    <a:pt x="4632" y="5811"/>
                  </a:lnTo>
                  <a:lnTo>
                    <a:pt x="5286" y="4680"/>
                  </a:lnTo>
                  <a:lnTo>
                    <a:pt x="5798" y="4977"/>
                  </a:lnTo>
                  <a:cubicBezTo>
                    <a:pt x="5825" y="4988"/>
                    <a:pt x="5854" y="4994"/>
                    <a:pt x="5883" y="4994"/>
                  </a:cubicBezTo>
                  <a:cubicBezTo>
                    <a:pt x="5917" y="4994"/>
                    <a:pt x="5951" y="4985"/>
                    <a:pt x="5977" y="4965"/>
                  </a:cubicBezTo>
                  <a:cubicBezTo>
                    <a:pt x="6179" y="4787"/>
                    <a:pt x="6418" y="4644"/>
                    <a:pt x="6679" y="4561"/>
                  </a:cubicBezTo>
                  <a:cubicBezTo>
                    <a:pt x="6739" y="4549"/>
                    <a:pt x="6775" y="4489"/>
                    <a:pt x="6775" y="4406"/>
                  </a:cubicBezTo>
                  <a:lnTo>
                    <a:pt x="6775" y="3834"/>
                  </a:lnTo>
                  <a:lnTo>
                    <a:pt x="8084" y="3834"/>
                  </a:lnTo>
                  <a:lnTo>
                    <a:pt x="8084" y="4406"/>
                  </a:lnTo>
                  <a:cubicBezTo>
                    <a:pt x="8084" y="4465"/>
                    <a:pt x="8132" y="4525"/>
                    <a:pt x="8192" y="4561"/>
                  </a:cubicBezTo>
                  <a:cubicBezTo>
                    <a:pt x="8442" y="4644"/>
                    <a:pt x="8680" y="4787"/>
                    <a:pt x="8894" y="4965"/>
                  </a:cubicBezTo>
                  <a:cubicBezTo>
                    <a:pt x="8920" y="4985"/>
                    <a:pt x="8954" y="4994"/>
                    <a:pt x="8988" y="4994"/>
                  </a:cubicBezTo>
                  <a:cubicBezTo>
                    <a:pt x="9017" y="4994"/>
                    <a:pt x="9046" y="4988"/>
                    <a:pt x="9073" y="4977"/>
                  </a:cubicBezTo>
                  <a:lnTo>
                    <a:pt x="9573" y="4680"/>
                  </a:lnTo>
                  <a:lnTo>
                    <a:pt x="9716" y="4906"/>
                  </a:lnTo>
                  <a:cubicBezTo>
                    <a:pt x="9740" y="4955"/>
                    <a:pt x="9793" y="4982"/>
                    <a:pt x="9847" y="4982"/>
                  </a:cubicBezTo>
                  <a:cubicBezTo>
                    <a:pt x="9871" y="4982"/>
                    <a:pt x="9896" y="4977"/>
                    <a:pt x="9918" y="4965"/>
                  </a:cubicBezTo>
                  <a:cubicBezTo>
                    <a:pt x="9989" y="4918"/>
                    <a:pt x="10025" y="4823"/>
                    <a:pt x="9978" y="4751"/>
                  </a:cubicBezTo>
                  <a:lnTo>
                    <a:pt x="9847" y="4513"/>
                  </a:lnTo>
                  <a:cubicBezTo>
                    <a:pt x="9798" y="4424"/>
                    <a:pt x="9699" y="4367"/>
                    <a:pt x="9592" y="4367"/>
                  </a:cubicBezTo>
                  <a:cubicBezTo>
                    <a:pt x="9542" y="4367"/>
                    <a:pt x="9491" y="4379"/>
                    <a:pt x="9442" y="4406"/>
                  </a:cubicBezTo>
                  <a:lnTo>
                    <a:pt x="9013" y="4668"/>
                  </a:lnTo>
                  <a:cubicBezTo>
                    <a:pt x="8835" y="4513"/>
                    <a:pt x="8620" y="4394"/>
                    <a:pt x="8406" y="4311"/>
                  </a:cubicBezTo>
                  <a:lnTo>
                    <a:pt x="8406" y="3811"/>
                  </a:lnTo>
                  <a:cubicBezTo>
                    <a:pt x="8406" y="3727"/>
                    <a:pt x="8358" y="3632"/>
                    <a:pt x="8299" y="3596"/>
                  </a:cubicBezTo>
                  <a:lnTo>
                    <a:pt x="8299" y="1656"/>
                  </a:lnTo>
                  <a:cubicBezTo>
                    <a:pt x="8299" y="1060"/>
                    <a:pt x="7596" y="536"/>
                    <a:pt x="6394" y="239"/>
                  </a:cubicBezTo>
                  <a:cubicBezTo>
                    <a:pt x="6384" y="237"/>
                    <a:pt x="6375" y="237"/>
                    <a:pt x="6365" y="237"/>
                  </a:cubicBezTo>
                  <a:cubicBezTo>
                    <a:pt x="6284" y="237"/>
                    <a:pt x="6225" y="283"/>
                    <a:pt x="6203" y="358"/>
                  </a:cubicBezTo>
                  <a:cubicBezTo>
                    <a:pt x="6179" y="453"/>
                    <a:pt x="6227" y="524"/>
                    <a:pt x="6322" y="560"/>
                  </a:cubicBezTo>
                  <a:cubicBezTo>
                    <a:pt x="7346" y="810"/>
                    <a:pt x="7989" y="1239"/>
                    <a:pt x="7989" y="1667"/>
                  </a:cubicBezTo>
                  <a:cubicBezTo>
                    <a:pt x="7989" y="2001"/>
                    <a:pt x="7596" y="2346"/>
                    <a:pt x="6918" y="2596"/>
                  </a:cubicBezTo>
                  <a:cubicBezTo>
                    <a:pt x="6179" y="2882"/>
                    <a:pt x="5203" y="3025"/>
                    <a:pt x="4143" y="3025"/>
                  </a:cubicBezTo>
                  <a:cubicBezTo>
                    <a:pt x="3703" y="3025"/>
                    <a:pt x="3262" y="3001"/>
                    <a:pt x="2846" y="2941"/>
                  </a:cubicBezTo>
                  <a:cubicBezTo>
                    <a:pt x="2833" y="2938"/>
                    <a:pt x="2821" y="2936"/>
                    <a:pt x="2809" y="2936"/>
                  </a:cubicBezTo>
                  <a:cubicBezTo>
                    <a:pt x="2742" y="2936"/>
                    <a:pt x="2687" y="2991"/>
                    <a:pt x="2667" y="3072"/>
                  </a:cubicBezTo>
                  <a:cubicBezTo>
                    <a:pt x="2655" y="3156"/>
                    <a:pt x="2715" y="3239"/>
                    <a:pt x="2810" y="3251"/>
                  </a:cubicBezTo>
                  <a:cubicBezTo>
                    <a:pt x="3239" y="3311"/>
                    <a:pt x="3679" y="3334"/>
                    <a:pt x="4143" y="3334"/>
                  </a:cubicBezTo>
                  <a:cubicBezTo>
                    <a:pt x="5227" y="3334"/>
                    <a:pt x="6239" y="3168"/>
                    <a:pt x="7013" y="2870"/>
                  </a:cubicBezTo>
                  <a:cubicBezTo>
                    <a:pt x="7430" y="2715"/>
                    <a:pt x="7763" y="2525"/>
                    <a:pt x="7965" y="2310"/>
                  </a:cubicBezTo>
                  <a:lnTo>
                    <a:pt x="7965" y="3525"/>
                  </a:lnTo>
                  <a:lnTo>
                    <a:pt x="6751" y="3525"/>
                  </a:lnTo>
                  <a:cubicBezTo>
                    <a:pt x="6584" y="3525"/>
                    <a:pt x="6453" y="3668"/>
                    <a:pt x="6453" y="3822"/>
                  </a:cubicBezTo>
                  <a:lnTo>
                    <a:pt x="6453" y="4323"/>
                  </a:lnTo>
                  <a:cubicBezTo>
                    <a:pt x="6227" y="4406"/>
                    <a:pt x="6037" y="4525"/>
                    <a:pt x="5846" y="4680"/>
                  </a:cubicBezTo>
                  <a:lnTo>
                    <a:pt x="5406" y="4418"/>
                  </a:lnTo>
                  <a:cubicBezTo>
                    <a:pt x="5360" y="4395"/>
                    <a:pt x="5315" y="4387"/>
                    <a:pt x="5270" y="4387"/>
                  </a:cubicBezTo>
                  <a:cubicBezTo>
                    <a:pt x="5243" y="4387"/>
                    <a:pt x="5217" y="4390"/>
                    <a:pt x="5191" y="4394"/>
                  </a:cubicBezTo>
                  <a:cubicBezTo>
                    <a:pt x="5108" y="4406"/>
                    <a:pt x="5048" y="4465"/>
                    <a:pt x="5013" y="4525"/>
                  </a:cubicBezTo>
                  <a:lnTo>
                    <a:pt x="4334" y="5692"/>
                  </a:lnTo>
                  <a:cubicBezTo>
                    <a:pt x="4322" y="5704"/>
                    <a:pt x="4322" y="5716"/>
                    <a:pt x="4322" y="5727"/>
                  </a:cubicBezTo>
                  <a:lnTo>
                    <a:pt x="4132" y="5727"/>
                  </a:lnTo>
                  <a:cubicBezTo>
                    <a:pt x="3084" y="5727"/>
                    <a:pt x="2107" y="5585"/>
                    <a:pt x="1357" y="5299"/>
                  </a:cubicBezTo>
                  <a:cubicBezTo>
                    <a:pt x="679" y="5049"/>
                    <a:pt x="286" y="4704"/>
                    <a:pt x="286" y="4382"/>
                  </a:cubicBezTo>
                  <a:lnTo>
                    <a:pt x="286" y="2322"/>
                  </a:lnTo>
                  <a:cubicBezTo>
                    <a:pt x="643" y="2668"/>
                    <a:pt x="1274" y="2965"/>
                    <a:pt x="2131" y="3144"/>
                  </a:cubicBezTo>
                  <a:lnTo>
                    <a:pt x="2167" y="3144"/>
                  </a:lnTo>
                  <a:cubicBezTo>
                    <a:pt x="2238" y="3144"/>
                    <a:pt x="2298" y="3096"/>
                    <a:pt x="2322" y="3025"/>
                  </a:cubicBezTo>
                  <a:cubicBezTo>
                    <a:pt x="2334" y="2930"/>
                    <a:pt x="2286" y="2858"/>
                    <a:pt x="2203" y="2846"/>
                  </a:cubicBezTo>
                  <a:cubicBezTo>
                    <a:pt x="1036" y="2596"/>
                    <a:pt x="298" y="2132"/>
                    <a:pt x="298" y="1667"/>
                  </a:cubicBezTo>
                  <a:cubicBezTo>
                    <a:pt x="298" y="1346"/>
                    <a:pt x="679" y="1001"/>
                    <a:pt x="1369" y="751"/>
                  </a:cubicBezTo>
                  <a:cubicBezTo>
                    <a:pt x="2096" y="465"/>
                    <a:pt x="3072" y="322"/>
                    <a:pt x="4132" y="322"/>
                  </a:cubicBezTo>
                  <a:cubicBezTo>
                    <a:pt x="4667" y="322"/>
                    <a:pt x="5191" y="358"/>
                    <a:pt x="5679" y="441"/>
                  </a:cubicBezTo>
                  <a:cubicBezTo>
                    <a:pt x="5687" y="442"/>
                    <a:pt x="5695" y="443"/>
                    <a:pt x="5703" y="443"/>
                  </a:cubicBezTo>
                  <a:cubicBezTo>
                    <a:pt x="5786" y="443"/>
                    <a:pt x="5847" y="385"/>
                    <a:pt x="5858" y="298"/>
                  </a:cubicBezTo>
                  <a:cubicBezTo>
                    <a:pt x="5870" y="215"/>
                    <a:pt x="5810" y="143"/>
                    <a:pt x="5727" y="120"/>
                  </a:cubicBezTo>
                  <a:cubicBezTo>
                    <a:pt x="5215" y="36"/>
                    <a:pt x="4679" y="1"/>
                    <a:pt x="41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28"/>
            <p:cNvSpPr/>
            <p:nvPr/>
          </p:nvSpPr>
          <p:spPr>
            <a:xfrm>
              <a:off x="6306652" y="2638748"/>
              <a:ext cx="59904" cy="59522"/>
            </a:xfrm>
            <a:custGeom>
              <a:avLst/>
              <a:gdLst/>
              <a:ahLst/>
              <a:cxnLst/>
              <a:rect l="l" t="t" r="r" b="b"/>
              <a:pathLst>
                <a:path w="1882" h="1870" extrusionOk="0">
                  <a:moveTo>
                    <a:pt x="941" y="310"/>
                  </a:moveTo>
                  <a:cubicBezTo>
                    <a:pt x="1287" y="310"/>
                    <a:pt x="1561" y="596"/>
                    <a:pt x="1561" y="929"/>
                  </a:cubicBezTo>
                  <a:cubicBezTo>
                    <a:pt x="1561" y="1274"/>
                    <a:pt x="1287" y="1560"/>
                    <a:pt x="941" y="1560"/>
                  </a:cubicBezTo>
                  <a:cubicBezTo>
                    <a:pt x="596" y="1560"/>
                    <a:pt x="310" y="1274"/>
                    <a:pt x="310" y="929"/>
                  </a:cubicBezTo>
                  <a:cubicBezTo>
                    <a:pt x="310" y="596"/>
                    <a:pt x="596" y="310"/>
                    <a:pt x="941" y="310"/>
                  </a:cubicBezTo>
                  <a:close/>
                  <a:moveTo>
                    <a:pt x="941" y="0"/>
                  </a:moveTo>
                  <a:cubicBezTo>
                    <a:pt x="418" y="0"/>
                    <a:pt x="1" y="417"/>
                    <a:pt x="1" y="929"/>
                  </a:cubicBezTo>
                  <a:cubicBezTo>
                    <a:pt x="1" y="1453"/>
                    <a:pt x="418" y="1870"/>
                    <a:pt x="941" y="1870"/>
                  </a:cubicBezTo>
                  <a:cubicBezTo>
                    <a:pt x="1465" y="1870"/>
                    <a:pt x="1882" y="1453"/>
                    <a:pt x="1882" y="929"/>
                  </a:cubicBezTo>
                  <a:cubicBezTo>
                    <a:pt x="1882" y="417"/>
                    <a:pt x="1465" y="0"/>
                    <a:pt x="9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52"/>
        <p:cNvGrpSpPr/>
        <p:nvPr/>
      </p:nvGrpSpPr>
      <p:grpSpPr>
        <a:xfrm>
          <a:off x="0" y="0"/>
          <a:ext cx="0" cy="0"/>
          <a:chOff x="0" y="0"/>
          <a:chExt cx="0" cy="0"/>
        </a:xfrm>
      </p:grpSpPr>
      <p:sp>
        <p:nvSpPr>
          <p:cNvPr id="653" name="Google Shape;653;p29"/>
          <p:cNvSpPr txBox="1">
            <a:spLocks noGrp="1"/>
          </p:cNvSpPr>
          <p:nvPr>
            <p:ph type="title"/>
          </p:nvPr>
        </p:nvSpPr>
        <p:spPr>
          <a:xfrm>
            <a:off x="720100" y="5395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AI TECH AGENCY INFOGRAPHICS</a:t>
            </a:r>
            <a:endParaRPr/>
          </a:p>
        </p:txBody>
      </p:sp>
      <p:sp>
        <p:nvSpPr>
          <p:cNvPr id="654" name="Google Shape;654;p29"/>
          <p:cNvSpPr txBox="1"/>
          <p:nvPr/>
        </p:nvSpPr>
        <p:spPr>
          <a:xfrm>
            <a:off x="3402450" y="1178275"/>
            <a:ext cx="2339100" cy="457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400" b="1">
                <a:solidFill>
                  <a:schemeClr val="lt2"/>
                </a:solidFill>
                <a:latin typeface="Rajdhani"/>
                <a:ea typeface="Rajdhani"/>
                <a:cs typeface="Rajdhani"/>
                <a:sym typeface="Rajdhani"/>
              </a:rPr>
              <a:t>PHASES</a:t>
            </a:r>
            <a:endParaRPr sz="2400" b="1">
              <a:solidFill>
                <a:schemeClr val="lt2"/>
              </a:solidFill>
              <a:latin typeface="Rajdhani"/>
              <a:ea typeface="Rajdhani"/>
              <a:cs typeface="Rajdhani"/>
              <a:sym typeface="Rajdhani"/>
            </a:endParaRPr>
          </a:p>
        </p:txBody>
      </p:sp>
      <p:sp>
        <p:nvSpPr>
          <p:cNvPr id="655" name="Google Shape;655;p29"/>
          <p:cNvSpPr/>
          <p:nvPr/>
        </p:nvSpPr>
        <p:spPr>
          <a:xfrm>
            <a:off x="1612131" y="2877445"/>
            <a:ext cx="354363" cy="324093"/>
          </a:xfrm>
          <a:custGeom>
            <a:avLst/>
            <a:gdLst/>
            <a:ahLst/>
            <a:cxnLst/>
            <a:rect l="l" t="t" r="r" b="b"/>
            <a:pathLst>
              <a:path w="11133" h="10182" extrusionOk="0">
                <a:moveTo>
                  <a:pt x="4132" y="3622"/>
                </a:moveTo>
                <a:cubicBezTo>
                  <a:pt x="4299" y="3622"/>
                  <a:pt x="4430" y="3753"/>
                  <a:pt x="4430" y="3919"/>
                </a:cubicBezTo>
                <a:cubicBezTo>
                  <a:pt x="4430" y="4074"/>
                  <a:pt x="4299" y="4217"/>
                  <a:pt x="4132" y="4217"/>
                </a:cubicBezTo>
                <a:cubicBezTo>
                  <a:pt x="3965" y="4217"/>
                  <a:pt x="3834" y="4074"/>
                  <a:pt x="3834" y="3919"/>
                </a:cubicBezTo>
                <a:cubicBezTo>
                  <a:pt x="3846" y="3753"/>
                  <a:pt x="3965" y="3622"/>
                  <a:pt x="4132" y="3622"/>
                </a:cubicBezTo>
                <a:close/>
                <a:moveTo>
                  <a:pt x="5334" y="1252"/>
                </a:moveTo>
                <a:lnTo>
                  <a:pt x="5334" y="1776"/>
                </a:lnTo>
                <a:lnTo>
                  <a:pt x="5358" y="3645"/>
                </a:lnTo>
                <a:lnTo>
                  <a:pt x="5370" y="5300"/>
                </a:lnTo>
                <a:lnTo>
                  <a:pt x="1405" y="4419"/>
                </a:lnTo>
                <a:cubicBezTo>
                  <a:pt x="1679" y="3455"/>
                  <a:pt x="2322" y="2574"/>
                  <a:pt x="3156" y="2014"/>
                </a:cubicBezTo>
                <a:lnTo>
                  <a:pt x="3870" y="3324"/>
                </a:lnTo>
                <a:cubicBezTo>
                  <a:pt x="3644" y="3419"/>
                  <a:pt x="3489" y="3645"/>
                  <a:pt x="3489" y="3895"/>
                </a:cubicBezTo>
                <a:cubicBezTo>
                  <a:pt x="3489" y="4253"/>
                  <a:pt x="3775" y="4538"/>
                  <a:pt x="4132" y="4538"/>
                </a:cubicBezTo>
                <a:cubicBezTo>
                  <a:pt x="4489" y="4538"/>
                  <a:pt x="4775" y="4253"/>
                  <a:pt x="4775" y="3895"/>
                </a:cubicBezTo>
                <a:cubicBezTo>
                  <a:pt x="4775" y="3586"/>
                  <a:pt x="4537" y="3324"/>
                  <a:pt x="4239" y="3264"/>
                </a:cubicBezTo>
                <a:lnTo>
                  <a:pt x="3453" y="1800"/>
                </a:lnTo>
                <a:cubicBezTo>
                  <a:pt x="4013" y="1490"/>
                  <a:pt x="4656" y="1300"/>
                  <a:pt x="5334" y="1252"/>
                </a:cubicBezTo>
                <a:close/>
                <a:moveTo>
                  <a:pt x="5715" y="3860"/>
                </a:moveTo>
                <a:cubicBezTo>
                  <a:pt x="6573" y="3943"/>
                  <a:pt x="7239" y="4657"/>
                  <a:pt x="7239" y="5550"/>
                </a:cubicBezTo>
                <a:cubicBezTo>
                  <a:pt x="7239" y="5896"/>
                  <a:pt x="7144" y="6217"/>
                  <a:pt x="6942" y="6503"/>
                </a:cubicBezTo>
                <a:lnTo>
                  <a:pt x="5715" y="5455"/>
                </a:lnTo>
                <a:lnTo>
                  <a:pt x="5715" y="3860"/>
                </a:lnTo>
                <a:close/>
                <a:moveTo>
                  <a:pt x="5846" y="347"/>
                </a:moveTo>
                <a:cubicBezTo>
                  <a:pt x="8597" y="502"/>
                  <a:pt x="10752" y="2776"/>
                  <a:pt x="10752" y="5550"/>
                </a:cubicBezTo>
                <a:cubicBezTo>
                  <a:pt x="10752" y="6682"/>
                  <a:pt x="10395" y="7741"/>
                  <a:pt x="9728" y="8646"/>
                </a:cubicBezTo>
                <a:cubicBezTo>
                  <a:pt x="9704" y="8682"/>
                  <a:pt x="9656" y="8706"/>
                  <a:pt x="9609" y="8706"/>
                </a:cubicBezTo>
                <a:cubicBezTo>
                  <a:pt x="9561" y="8706"/>
                  <a:pt x="9537" y="8694"/>
                  <a:pt x="9502" y="8658"/>
                </a:cubicBezTo>
                <a:lnTo>
                  <a:pt x="8644" y="7932"/>
                </a:lnTo>
                <a:cubicBezTo>
                  <a:pt x="9073" y="7372"/>
                  <a:pt x="9347" y="6717"/>
                  <a:pt x="9430" y="6015"/>
                </a:cubicBezTo>
                <a:cubicBezTo>
                  <a:pt x="9442" y="5908"/>
                  <a:pt x="9359" y="5824"/>
                  <a:pt x="9252" y="5824"/>
                </a:cubicBezTo>
                <a:cubicBezTo>
                  <a:pt x="9168" y="5824"/>
                  <a:pt x="9085" y="5884"/>
                  <a:pt x="9073" y="5967"/>
                </a:cubicBezTo>
                <a:cubicBezTo>
                  <a:pt x="9002" y="6562"/>
                  <a:pt x="8775" y="7146"/>
                  <a:pt x="8418" y="7634"/>
                </a:cubicBezTo>
                <a:cubicBezTo>
                  <a:pt x="8406" y="7646"/>
                  <a:pt x="8394" y="7682"/>
                  <a:pt x="8371" y="7694"/>
                </a:cubicBezTo>
                <a:cubicBezTo>
                  <a:pt x="8371" y="7694"/>
                  <a:pt x="8371" y="7705"/>
                  <a:pt x="8359" y="7705"/>
                </a:cubicBezTo>
                <a:lnTo>
                  <a:pt x="7204" y="6729"/>
                </a:lnTo>
                <a:cubicBezTo>
                  <a:pt x="7442" y="6384"/>
                  <a:pt x="7573" y="5967"/>
                  <a:pt x="7573" y="5550"/>
                </a:cubicBezTo>
                <a:cubicBezTo>
                  <a:pt x="7573" y="4479"/>
                  <a:pt x="6739" y="3586"/>
                  <a:pt x="5680" y="3514"/>
                </a:cubicBezTo>
                <a:lnTo>
                  <a:pt x="5680" y="1979"/>
                </a:lnTo>
                <a:lnTo>
                  <a:pt x="5787" y="1979"/>
                </a:lnTo>
                <a:cubicBezTo>
                  <a:pt x="5811" y="1979"/>
                  <a:pt x="5846" y="1979"/>
                  <a:pt x="5894" y="1990"/>
                </a:cubicBezTo>
                <a:cubicBezTo>
                  <a:pt x="7561" y="2169"/>
                  <a:pt x="8894" y="3503"/>
                  <a:pt x="9073" y="5169"/>
                </a:cubicBezTo>
                <a:cubicBezTo>
                  <a:pt x="9085" y="5253"/>
                  <a:pt x="9168" y="5312"/>
                  <a:pt x="9252" y="5312"/>
                </a:cubicBezTo>
                <a:cubicBezTo>
                  <a:pt x="9359" y="5312"/>
                  <a:pt x="9430" y="5229"/>
                  <a:pt x="9430" y="5122"/>
                </a:cubicBezTo>
                <a:cubicBezTo>
                  <a:pt x="9228" y="3205"/>
                  <a:pt x="7632" y="1693"/>
                  <a:pt x="5680" y="1621"/>
                </a:cubicBezTo>
                <a:lnTo>
                  <a:pt x="5680" y="490"/>
                </a:lnTo>
                <a:cubicBezTo>
                  <a:pt x="5680" y="443"/>
                  <a:pt x="5692" y="419"/>
                  <a:pt x="5727" y="383"/>
                </a:cubicBezTo>
                <a:cubicBezTo>
                  <a:pt x="5751" y="359"/>
                  <a:pt x="5799" y="347"/>
                  <a:pt x="5846" y="347"/>
                </a:cubicBezTo>
                <a:close/>
                <a:moveTo>
                  <a:pt x="1334" y="4788"/>
                </a:moveTo>
                <a:lnTo>
                  <a:pt x="5323" y="5681"/>
                </a:lnTo>
                <a:lnTo>
                  <a:pt x="4239" y="9622"/>
                </a:lnTo>
                <a:cubicBezTo>
                  <a:pt x="2513" y="9063"/>
                  <a:pt x="1262" y="7455"/>
                  <a:pt x="1262" y="5550"/>
                </a:cubicBezTo>
                <a:cubicBezTo>
                  <a:pt x="1262" y="5300"/>
                  <a:pt x="1286" y="5050"/>
                  <a:pt x="1334" y="4788"/>
                </a:cubicBezTo>
                <a:close/>
                <a:moveTo>
                  <a:pt x="5656" y="5848"/>
                </a:moveTo>
                <a:lnTo>
                  <a:pt x="6870" y="6872"/>
                </a:lnTo>
                <a:lnTo>
                  <a:pt x="8299" y="8086"/>
                </a:lnTo>
                <a:lnTo>
                  <a:pt x="8704" y="8420"/>
                </a:lnTo>
                <a:cubicBezTo>
                  <a:pt x="7882" y="9313"/>
                  <a:pt x="6751" y="9825"/>
                  <a:pt x="5549" y="9825"/>
                </a:cubicBezTo>
                <a:cubicBezTo>
                  <a:pt x="5203" y="9825"/>
                  <a:pt x="4894" y="9777"/>
                  <a:pt x="4584" y="9706"/>
                </a:cubicBezTo>
                <a:lnTo>
                  <a:pt x="5656" y="5848"/>
                </a:lnTo>
                <a:close/>
                <a:moveTo>
                  <a:pt x="5837" y="1"/>
                </a:moveTo>
                <a:cubicBezTo>
                  <a:pt x="5717" y="1"/>
                  <a:pt x="5599" y="57"/>
                  <a:pt x="5501" y="133"/>
                </a:cubicBezTo>
                <a:cubicBezTo>
                  <a:pt x="5394" y="228"/>
                  <a:pt x="5334" y="359"/>
                  <a:pt x="5358" y="502"/>
                </a:cubicBezTo>
                <a:lnTo>
                  <a:pt x="5358" y="943"/>
                </a:lnTo>
                <a:cubicBezTo>
                  <a:pt x="4620" y="967"/>
                  <a:pt x="3929" y="1181"/>
                  <a:pt x="3298" y="1514"/>
                </a:cubicBezTo>
                <a:lnTo>
                  <a:pt x="2894" y="788"/>
                </a:lnTo>
                <a:cubicBezTo>
                  <a:pt x="2870" y="728"/>
                  <a:pt x="2810" y="693"/>
                  <a:pt x="2751" y="693"/>
                </a:cubicBezTo>
                <a:lnTo>
                  <a:pt x="358" y="693"/>
                </a:lnTo>
                <a:lnTo>
                  <a:pt x="358" y="395"/>
                </a:lnTo>
                <a:cubicBezTo>
                  <a:pt x="358" y="300"/>
                  <a:pt x="274" y="228"/>
                  <a:pt x="179" y="228"/>
                </a:cubicBezTo>
                <a:cubicBezTo>
                  <a:pt x="72" y="228"/>
                  <a:pt x="0" y="300"/>
                  <a:pt x="0" y="395"/>
                </a:cubicBezTo>
                <a:lnTo>
                  <a:pt x="0" y="1336"/>
                </a:lnTo>
                <a:cubicBezTo>
                  <a:pt x="0" y="1443"/>
                  <a:pt x="72" y="1514"/>
                  <a:pt x="179" y="1514"/>
                </a:cubicBezTo>
                <a:cubicBezTo>
                  <a:pt x="274" y="1514"/>
                  <a:pt x="358" y="1443"/>
                  <a:pt x="358" y="1336"/>
                </a:cubicBezTo>
                <a:lnTo>
                  <a:pt x="358" y="1038"/>
                </a:lnTo>
                <a:lnTo>
                  <a:pt x="2644" y="1038"/>
                </a:lnTo>
                <a:lnTo>
                  <a:pt x="3001" y="1693"/>
                </a:lnTo>
                <a:cubicBezTo>
                  <a:pt x="2751" y="1871"/>
                  <a:pt x="2501" y="2062"/>
                  <a:pt x="2275" y="2288"/>
                </a:cubicBezTo>
                <a:cubicBezTo>
                  <a:pt x="1405" y="3169"/>
                  <a:pt x="929" y="4312"/>
                  <a:pt x="929" y="5550"/>
                </a:cubicBezTo>
                <a:cubicBezTo>
                  <a:pt x="929" y="8098"/>
                  <a:pt x="3001" y="10182"/>
                  <a:pt x="5561" y="10182"/>
                </a:cubicBezTo>
                <a:cubicBezTo>
                  <a:pt x="6870" y="10182"/>
                  <a:pt x="8109" y="9622"/>
                  <a:pt x="8990" y="8658"/>
                </a:cubicBezTo>
                <a:lnTo>
                  <a:pt x="9311" y="8944"/>
                </a:lnTo>
                <a:cubicBezTo>
                  <a:pt x="9406" y="9015"/>
                  <a:pt x="9525" y="9063"/>
                  <a:pt x="9644" y="9063"/>
                </a:cubicBezTo>
                <a:lnTo>
                  <a:pt x="9704" y="9063"/>
                </a:lnTo>
                <a:cubicBezTo>
                  <a:pt x="9835" y="9051"/>
                  <a:pt x="9966" y="8967"/>
                  <a:pt x="10037" y="8872"/>
                </a:cubicBezTo>
                <a:cubicBezTo>
                  <a:pt x="10752" y="7896"/>
                  <a:pt x="11133" y="6765"/>
                  <a:pt x="11133" y="5562"/>
                </a:cubicBezTo>
                <a:cubicBezTo>
                  <a:pt x="11109" y="2610"/>
                  <a:pt x="8811" y="169"/>
                  <a:pt x="5870" y="2"/>
                </a:cubicBezTo>
                <a:cubicBezTo>
                  <a:pt x="5859" y="1"/>
                  <a:pt x="5848" y="1"/>
                  <a:pt x="58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6" name="Google Shape;656;p29"/>
          <p:cNvGrpSpPr/>
          <p:nvPr/>
        </p:nvGrpSpPr>
        <p:grpSpPr>
          <a:xfrm>
            <a:off x="1663091" y="1914509"/>
            <a:ext cx="252444" cy="351722"/>
            <a:chOff x="1394741" y="1512061"/>
            <a:chExt cx="252444" cy="351722"/>
          </a:xfrm>
        </p:grpSpPr>
        <p:sp>
          <p:nvSpPr>
            <p:cNvPr id="657" name="Google Shape;657;p29"/>
            <p:cNvSpPr/>
            <p:nvPr/>
          </p:nvSpPr>
          <p:spPr>
            <a:xfrm>
              <a:off x="1394741" y="1512061"/>
              <a:ext cx="252444" cy="351722"/>
            </a:xfrm>
            <a:custGeom>
              <a:avLst/>
              <a:gdLst/>
              <a:ahLst/>
              <a:cxnLst/>
              <a:rect l="l" t="t" r="r" b="b"/>
              <a:pathLst>
                <a:path w="7931" h="11050" extrusionOk="0">
                  <a:moveTo>
                    <a:pt x="3942" y="334"/>
                  </a:moveTo>
                  <a:cubicBezTo>
                    <a:pt x="4132" y="334"/>
                    <a:pt x="4299" y="429"/>
                    <a:pt x="4406" y="595"/>
                  </a:cubicBezTo>
                  <a:cubicBezTo>
                    <a:pt x="4430" y="643"/>
                    <a:pt x="4490" y="667"/>
                    <a:pt x="4537" y="667"/>
                  </a:cubicBezTo>
                  <a:lnTo>
                    <a:pt x="5144" y="667"/>
                  </a:lnTo>
                  <a:cubicBezTo>
                    <a:pt x="5252" y="667"/>
                    <a:pt x="5323" y="762"/>
                    <a:pt x="5323" y="846"/>
                  </a:cubicBezTo>
                  <a:lnTo>
                    <a:pt x="5323" y="1381"/>
                  </a:lnTo>
                  <a:lnTo>
                    <a:pt x="2549" y="1381"/>
                  </a:lnTo>
                  <a:lnTo>
                    <a:pt x="2549" y="846"/>
                  </a:lnTo>
                  <a:lnTo>
                    <a:pt x="2561" y="846"/>
                  </a:lnTo>
                  <a:cubicBezTo>
                    <a:pt x="2561" y="750"/>
                    <a:pt x="2644" y="667"/>
                    <a:pt x="2739" y="667"/>
                  </a:cubicBezTo>
                  <a:lnTo>
                    <a:pt x="3347" y="667"/>
                  </a:lnTo>
                  <a:cubicBezTo>
                    <a:pt x="3406" y="667"/>
                    <a:pt x="3454" y="643"/>
                    <a:pt x="3478" y="595"/>
                  </a:cubicBezTo>
                  <a:cubicBezTo>
                    <a:pt x="3573" y="429"/>
                    <a:pt x="3751" y="334"/>
                    <a:pt x="3942" y="334"/>
                  </a:cubicBezTo>
                  <a:close/>
                  <a:moveTo>
                    <a:pt x="7228" y="1000"/>
                  </a:moveTo>
                  <a:cubicBezTo>
                    <a:pt x="7430" y="1000"/>
                    <a:pt x="7585" y="1167"/>
                    <a:pt x="7585" y="1357"/>
                  </a:cubicBezTo>
                  <a:lnTo>
                    <a:pt x="7585" y="10347"/>
                  </a:lnTo>
                  <a:cubicBezTo>
                    <a:pt x="7585" y="10537"/>
                    <a:pt x="7430" y="10704"/>
                    <a:pt x="7228" y="10704"/>
                  </a:cubicBezTo>
                  <a:lnTo>
                    <a:pt x="668" y="10704"/>
                  </a:lnTo>
                  <a:cubicBezTo>
                    <a:pt x="477" y="10704"/>
                    <a:pt x="310" y="10537"/>
                    <a:pt x="310" y="10347"/>
                  </a:cubicBezTo>
                  <a:lnTo>
                    <a:pt x="310" y="1357"/>
                  </a:lnTo>
                  <a:cubicBezTo>
                    <a:pt x="310" y="1155"/>
                    <a:pt x="477" y="1000"/>
                    <a:pt x="668" y="1000"/>
                  </a:cubicBezTo>
                  <a:lnTo>
                    <a:pt x="2227" y="1000"/>
                  </a:lnTo>
                  <a:lnTo>
                    <a:pt x="2227" y="1536"/>
                  </a:lnTo>
                  <a:cubicBezTo>
                    <a:pt x="2227" y="1619"/>
                    <a:pt x="2311" y="1703"/>
                    <a:pt x="2394" y="1703"/>
                  </a:cubicBezTo>
                  <a:lnTo>
                    <a:pt x="5502" y="1703"/>
                  </a:lnTo>
                  <a:cubicBezTo>
                    <a:pt x="5597" y="1703"/>
                    <a:pt x="5668" y="1619"/>
                    <a:pt x="5668" y="1536"/>
                  </a:cubicBezTo>
                  <a:lnTo>
                    <a:pt x="5668" y="1000"/>
                  </a:lnTo>
                  <a:close/>
                  <a:moveTo>
                    <a:pt x="3954" y="0"/>
                  </a:moveTo>
                  <a:cubicBezTo>
                    <a:pt x="3692" y="0"/>
                    <a:pt x="3442" y="131"/>
                    <a:pt x="3275" y="345"/>
                  </a:cubicBezTo>
                  <a:lnTo>
                    <a:pt x="2751" y="345"/>
                  </a:lnTo>
                  <a:cubicBezTo>
                    <a:pt x="2525" y="345"/>
                    <a:pt x="2335" y="488"/>
                    <a:pt x="2275" y="691"/>
                  </a:cubicBezTo>
                  <a:lnTo>
                    <a:pt x="680" y="691"/>
                  </a:lnTo>
                  <a:cubicBezTo>
                    <a:pt x="310" y="691"/>
                    <a:pt x="1" y="988"/>
                    <a:pt x="1" y="1369"/>
                  </a:cubicBezTo>
                  <a:lnTo>
                    <a:pt x="1" y="10359"/>
                  </a:lnTo>
                  <a:cubicBezTo>
                    <a:pt x="1" y="10728"/>
                    <a:pt x="299" y="11049"/>
                    <a:pt x="680" y="11049"/>
                  </a:cubicBezTo>
                  <a:lnTo>
                    <a:pt x="7252" y="11049"/>
                  </a:lnTo>
                  <a:cubicBezTo>
                    <a:pt x="7621" y="11049"/>
                    <a:pt x="7930" y="10751"/>
                    <a:pt x="7930" y="10359"/>
                  </a:cubicBezTo>
                  <a:lnTo>
                    <a:pt x="7930" y="1369"/>
                  </a:lnTo>
                  <a:cubicBezTo>
                    <a:pt x="7919" y="1000"/>
                    <a:pt x="7609" y="691"/>
                    <a:pt x="7228" y="691"/>
                  </a:cubicBezTo>
                  <a:lnTo>
                    <a:pt x="5644" y="691"/>
                  </a:lnTo>
                  <a:cubicBezTo>
                    <a:pt x="5561" y="488"/>
                    <a:pt x="5383" y="345"/>
                    <a:pt x="5168" y="345"/>
                  </a:cubicBezTo>
                  <a:lnTo>
                    <a:pt x="4644" y="345"/>
                  </a:lnTo>
                  <a:cubicBezTo>
                    <a:pt x="4478" y="131"/>
                    <a:pt x="4228" y="0"/>
                    <a:pt x="395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29"/>
            <p:cNvSpPr/>
            <p:nvPr/>
          </p:nvSpPr>
          <p:spPr>
            <a:xfrm>
              <a:off x="1515282" y="1534024"/>
              <a:ext cx="10631" cy="10281"/>
            </a:xfrm>
            <a:custGeom>
              <a:avLst/>
              <a:gdLst/>
              <a:ahLst/>
              <a:cxnLst/>
              <a:rect l="l" t="t" r="r" b="b"/>
              <a:pathLst>
                <a:path w="334" h="323" extrusionOk="0">
                  <a:moveTo>
                    <a:pt x="167" y="1"/>
                  </a:moveTo>
                  <a:cubicBezTo>
                    <a:pt x="83" y="1"/>
                    <a:pt x="0" y="72"/>
                    <a:pt x="0" y="156"/>
                  </a:cubicBezTo>
                  <a:cubicBezTo>
                    <a:pt x="0" y="251"/>
                    <a:pt x="83" y="322"/>
                    <a:pt x="167" y="322"/>
                  </a:cubicBezTo>
                  <a:cubicBezTo>
                    <a:pt x="262" y="322"/>
                    <a:pt x="333" y="251"/>
                    <a:pt x="333" y="156"/>
                  </a:cubicBezTo>
                  <a:cubicBezTo>
                    <a:pt x="322" y="72"/>
                    <a:pt x="262" y="1"/>
                    <a:pt x="1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29"/>
            <p:cNvSpPr/>
            <p:nvPr/>
          </p:nvSpPr>
          <p:spPr>
            <a:xfrm>
              <a:off x="1415972" y="1556018"/>
              <a:ext cx="208486" cy="274406"/>
            </a:xfrm>
            <a:custGeom>
              <a:avLst/>
              <a:gdLst/>
              <a:ahLst/>
              <a:cxnLst/>
              <a:rect l="l" t="t" r="r" b="b"/>
              <a:pathLst>
                <a:path w="6550" h="8621" extrusionOk="0">
                  <a:moveTo>
                    <a:pt x="167" y="0"/>
                  </a:moveTo>
                  <a:cubicBezTo>
                    <a:pt x="72" y="0"/>
                    <a:pt x="1" y="84"/>
                    <a:pt x="1" y="167"/>
                  </a:cubicBezTo>
                  <a:lnTo>
                    <a:pt x="1" y="8454"/>
                  </a:lnTo>
                  <a:cubicBezTo>
                    <a:pt x="1" y="8549"/>
                    <a:pt x="72" y="8620"/>
                    <a:pt x="167" y="8620"/>
                  </a:cubicBezTo>
                  <a:lnTo>
                    <a:pt x="6382" y="8620"/>
                  </a:lnTo>
                  <a:cubicBezTo>
                    <a:pt x="6478" y="8620"/>
                    <a:pt x="6549" y="8549"/>
                    <a:pt x="6549" y="8454"/>
                  </a:cubicBezTo>
                  <a:lnTo>
                    <a:pt x="6549" y="167"/>
                  </a:lnTo>
                  <a:cubicBezTo>
                    <a:pt x="6549" y="60"/>
                    <a:pt x="6478" y="0"/>
                    <a:pt x="6382" y="0"/>
                  </a:cubicBezTo>
                  <a:lnTo>
                    <a:pt x="5525" y="0"/>
                  </a:lnTo>
                  <a:cubicBezTo>
                    <a:pt x="5430" y="0"/>
                    <a:pt x="5358" y="84"/>
                    <a:pt x="5358" y="167"/>
                  </a:cubicBezTo>
                  <a:cubicBezTo>
                    <a:pt x="5358" y="262"/>
                    <a:pt x="5430" y="334"/>
                    <a:pt x="5525" y="334"/>
                  </a:cubicBezTo>
                  <a:lnTo>
                    <a:pt x="6228" y="334"/>
                  </a:lnTo>
                  <a:lnTo>
                    <a:pt x="6228" y="8311"/>
                  </a:lnTo>
                  <a:lnTo>
                    <a:pt x="322" y="8311"/>
                  </a:lnTo>
                  <a:lnTo>
                    <a:pt x="322" y="334"/>
                  </a:lnTo>
                  <a:lnTo>
                    <a:pt x="1025" y="334"/>
                  </a:lnTo>
                  <a:cubicBezTo>
                    <a:pt x="1120" y="334"/>
                    <a:pt x="1191" y="262"/>
                    <a:pt x="1191" y="167"/>
                  </a:cubicBezTo>
                  <a:cubicBezTo>
                    <a:pt x="1191" y="84"/>
                    <a:pt x="1120" y="0"/>
                    <a:pt x="10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29"/>
            <p:cNvSpPr/>
            <p:nvPr/>
          </p:nvSpPr>
          <p:spPr>
            <a:xfrm>
              <a:off x="1449330" y="1665927"/>
              <a:ext cx="31862" cy="32244"/>
            </a:xfrm>
            <a:custGeom>
              <a:avLst/>
              <a:gdLst/>
              <a:ahLst/>
              <a:cxnLst/>
              <a:rect l="l" t="t" r="r" b="b"/>
              <a:pathLst>
                <a:path w="1001" h="1013" extrusionOk="0">
                  <a:moveTo>
                    <a:pt x="500" y="333"/>
                  </a:moveTo>
                  <a:cubicBezTo>
                    <a:pt x="608" y="333"/>
                    <a:pt x="679" y="417"/>
                    <a:pt x="679" y="512"/>
                  </a:cubicBezTo>
                  <a:cubicBezTo>
                    <a:pt x="679" y="595"/>
                    <a:pt x="608" y="691"/>
                    <a:pt x="500" y="691"/>
                  </a:cubicBezTo>
                  <a:cubicBezTo>
                    <a:pt x="393" y="691"/>
                    <a:pt x="322" y="595"/>
                    <a:pt x="322" y="512"/>
                  </a:cubicBezTo>
                  <a:cubicBezTo>
                    <a:pt x="322" y="417"/>
                    <a:pt x="417" y="333"/>
                    <a:pt x="500" y="333"/>
                  </a:cubicBezTo>
                  <a:close/>
                  <a:moveTo>
                    <a:pt x="500" y="0"/>
                  </a:moveTo>
                  <a:cubicBezTo>
                    <a:pt x="215" y="0"/>
                    <a:pt x="0" y="226"/>
                    <a:pt x="0" y="512"/>
                  </a:cubicBezTo>
                  <a:cubicBezTo>
                    <a:pt x="0" y="786"/>
                    <a:pt x="215" y="1012"/>
                    <a:pt x="500" y="1012"/>
                  </a:cubicBezTo>
                  <a:cubicBezTo>
                    <a:pt x="786" y="1012"/>
                    <a:pt x="1001" y="786"/>
                    <a:pt x="1001" y="512"/>
                  </a:cubicBezTo>
                  <a:cubicBezTo>
                    <a:pt x="1001" y="226"/>
                    <a:pt x="786" y="0"/>
                    <a:pt x="5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29"/>
            <p:cNvSpPr/>
            <p:nvPr/>
          </p:nvSpPr>
          <p:spPr>
            <a:xfrm>
              <a:off x="1449330" y="1715168"/>
              <a:ext cx="31862" cy="32244"/>
            </a:xfrm>
            <a:custGeom>
              <a:avLst/>
              <a:gdLst/>
              <a:ahLst/>
              <a:cxnLst/>
              <a:rect l="l" t="t" r="r" b="b"/>
              <a:pathLst>
                <a:path w="1001" h="1013" extrusionOk="0">
                  <a:moveTo>
                    <a:pt x="500" y="346"/>
                  </a:moveTo>
                  <a:cubicBezTo>
                    <a:pt x="608" y="346"/>
                    <a:pt x="679" y="441"/>
                    <a:pt x="679" y="525"/>
                  </a:cubicBezTo>
                  <a:cubicBezTo>
                    <a:pt x="679" y="608"/>
                    <a:pt x="608" y="703"/>
                    <a:pt x="500" y="703"/>
                  </a:cubicBezTo>
                  <a:cubicBezTo>
                    <a:pt x="393" y="703"/>
                    <a:pt x="322" y="608"/>
                    <a:pt x="322" y="525"/>
                  </a:cubicBezTo>
                  <a:cubicBezTo>
                    <a:pt x="322" y="441"/>
                    <a:pt x="417" y="346"/>
                    <a:pt x="500" y="346"/>
                  </a:cubicBezTo>
                  <a:close/>
                  <a:moveTo>
                    <a:pt x="500" y="1"/>
                  </a:moveTo>
                  <a:cubicBezTo>
                    <a:pt x="215" y="1"/>
                    <a:pt x="0" y="227"/>
                    <a:pt x="0" y="513"/>
                  </a:cubicBezTo>
                  <a:cubicBezTo>
                    <a:pt x="0" y="787"/>
                    <a:pt x="215" y="1013"/>
                    <a:pt x="500" y="1013"/>
                  </a:cubicBezTo>
                  <a:cubicBezTo>
                    <a:pt x="786" y="1013"/>
                    <a:pt x="1001" y="787"/>
                    <a:pt x="1001" y="513"/>
                  </a:cubicBezTo>
                  <a:cubicBezTo>
                    <a:pt x="1001" y="227"/>
                    <a:pt x="786" y="1"/>
                    <a:pt x="50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29"/>
            <p:cNvSpPr/>
            <p:nvPr/>
          </p:nvSpPr>
          <p:spPr>
            <a:xfrm>
              <a:off x="1449330" y="1765205"/>
              <a:ext cx="31862" cy="31862"/>
            </a:xfrm>
            <a:custGeom>
              <a:avLst/>
              <a:gdLst/>
              <a:ahLst/>
              <a:cxnLst/>
              <a:rect l="l" t="t" r="r" b="b"/>
              <a:pathLst>
                <a:path w="1001" h="1001" extrusionOk="0">
                  <a:moveTo>
                    <a:pt x="500" y="322"/>
                  </a:moveTo>
                  <a:cubicBezTo>
                    <a:pt x="608" y="322"/>
                    <a:pt x="679" y="417"/>
                    <a:pt x="679" y="501"/>
                  </a:cubicBezTo>
                  <a:cubicBezTo>
                    <a:pt x="691" y="608"/>
                    <a:pt x="608" y="679"/>
                    <a:pt x="500" y="679"/>
                  </a:cubicBezTo>
                  <a:cubicBezTo>
                    <a:pt x="393" y="679"/>
                    <a:pt x="322" y="584"/>
                    <a:pt x="322" y="501"/>
                  </a:cubicBezTo>
                  <a:cubicBezTo>
                    <a:pt x="322" y="393"/>
                    <a:pt x="417" y="322"/>
                    <a:pt x="500" y="322"/>
                  </a:cubicBezTo>
                  <a:close/>
                  <a:moveTo>
                    <a:pt x="500" y="1"/>
                  </a:moveTo>
                  <a:cubicBezTo>
                    <a:pt x="215" y="1"/>
                    <a:pt x="0" y="215"/>
                    <a:pt x="0" y="501"/>
                  </a:cubicBezTo>
                  <a:cubicBezTo>
                    <a:pt x="0" y="786"/>
                    <a:pt x="215" y="1001"/>
                    <a:pt x="500" y="1001"/>
                  </a:cubicBezTo>
                  <a:cubicBezTo>
                    <a:pt x="786" y="1001"/>
                    <a:pt x="1001" y="786"/>
                    <a:pt x="1001" y="501"/>
                  </a:cubicBezTo>
                  <a:cubicBezTo>
                    <a:pt x="1001" y="215"/>
                    <a:pt x="786" y="1"/>
                    <a:pt x="50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29"/>
            <p:cNvSpPr/>
            <p:nvPr/>
          </p:nvSpPr>
          <p:spPr>
            <a:xfrm>
              <a:off x="1493287" y="1665927"/>
              <a:ext cx="59522" cy="10631"/>
            </a:xfrm>
            <a:custGeom>
              <a:avLst/>
              <a:gdLst/>
              <a:ahLst/>
              <a:cxnLst/>
              <a:rect l="l" t="t" r="r" b="b"/>
              <a:pathLst>
                <a:path w="1870" h="334" extrusionOk="0">
                  <a:moveTo>
                    <a:pt x="167" y="0"/>
                  </a:moveTo>
                  <a:cubicBezTo>
                    <a:pt x="72" y="0"/>
                    <a:pt x="1" y="72"/>
                    <a:pt x="1" y="167"/>
                  </a:cubicBezTo>
                  <a:cubicBezTo>
                    <a:pt x="1" y="262"/>
                    <a:pt x="72" y="333"/>
                    <a:pt x="167" y="333"/>
                  </a:cubicBezTo>
                  <a:lnTo>
                    <a:pt x="1703" y="333"/>
                  </a:lnTo>
                  <a:cubicBezTo>
                    <a:pt x="1798" y="333"/>
                    <a:pt x="1870" y="262"/>
                    <a:pt x="1870" y="167"/>
                  </a:cubicBezTo>
                  <a:cubicBezTo>
                    <a:pt x="1870" y="72"/>
                    <a:pt x="1798" y="0"/>
                    <a:pt x="17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29"/>
            <p:cNvSpPr/>
            <p:nvPr/>
          </p:nvSpPr>
          <p:spPr>
            <a:xfrm>
              <a:off x="1493287" y="1687890"/>
              <a:ext cx="98578" cy="10281"/>
            </a:xfrm>
            <a:custGeom>
              <a:avLst/>
              <a:gdLst/>
              <a:ahLst/>
              <a:cxnLst/>
              <a:rect l="l" t="t" r="r" b="b"/>
              <a:pathLst>
                <a:path w="3097" h="323" extrusionOk="0">
                  <a:moveTo>
                    <a:pt x="167" y="1"/>
                  </a:moveTo>
                  <a:cubicBezTo>
                    <a:pt x="72" y="1"/>
                    <a:pt x="1" y="72"/>
                    <a:pt x="1" y="167"/>
                  </a:cubicBezTo>
                  <a:cubicBezTo>
                    <a:pt x="1" y="251"/>
                    <a:pt x="72" y="322"/>
                    <a:pt x="167" y="322"/>
                  </a:cubicBezTo>
                  <a:lnTo>
                    <a:pt x="2929" y="322"/>
                  </a:lnTo>
                  <a:cubicBezTo>
                    <a:pt x="3025" y="322"/>
                    <a:pt x="3096" y="251"/>
                    <a:pt x="3096" y="167"/>
                  </a:cubicBezTo>
                  <a:cubicBezTo>
                    <a:pt x="3096" y="72"/>
                    <a:pt x="3025" y="1"/>
                    <a:pt x="29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29"/>
            <p:cNvSpPr/>
            <p:nvPr/>
          </p:nvSpPr>
          <p:spPr>
            <a:xfrm>
              <a:off x="1493287" y="1715168"/>
              <a:ext cx="59522" cy="10663"/>
            </a:xfrm>
            <a:custGeom>
              <a:avLst/>
              <a:gdLst/>
              <a:ahLst/>
              <a:cxnLst/>
              <a:rect l="l" t="t" r="r" b="b"/>
              <a:pathLst>
                <a:path w="1870" h="335" extrusionOk="0">
                  <a:moveTo>
                    <a:pt x="167" y="1"/>
                  </a:moveTo>
                  <a:cubicBezTo>
                    <a:pt x="72" y="1"/>
                    <a:pt x="1" y="84"/>
                    <a:pt x="1" y="168"/>
                  </a:cubicBezTo>
                  <a:cubicBezTo>
                    <a:pt x="1" y="263"/>
                    <a:pt x="72" y="334"/>
                    <a:pt x="167" y="334"/>
                  </a:cubicBezTo>
                  <a:lnTo>
                    <a:pt x="1703" y="334"/>
                  </a:lnTo>
                  <a:cubicBezTo>
                    <a:pt x="1798" y="334"/>
                    <a:pt x="1870" y="263"/>
                    <a:pt x="1870" y="168"/>
                  </a:cubicBezTo>
                  <a:cubicBezTo>
                    <a:pt x="1870" y="84"/>
                    <a:pt x="1798" y="1"/>
                    <a:pt x="17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29"/>
            <p:cNvSpPr/>
            <p:nvPr/>
          </p:nvSpPr>
          <p:spPr>
            <a:xfrm>
              <a:off x="1493287" y="1737545"/>
              <a:ext cx="98578" cy="10631"/>
            </a:xfrm>
            <a:custGeom>
              <a:avLst/>
              <a:gdLst/>
              <a:ahLst/>
              <a:cxnLst/>
              <a:rect l="l" t="t" r="r" b="b"/>
              <a:pathLst>
                <a:path w="3097" h="334" extrusionOk="0">
                  <a:moveTo>
                    <a:pt x="167" y="0"/>
                  </a:moveTo>
                  <a:cubicBezTo>
                    <a:pt x="72" y="0"/>
                    <a:pt x="1" y="72"/>
                    <a:pt x="1" y="167"/>
                  </a:cubicBezTo>
                  <a:cubicBezTo>
                    <a:pt x="1" y="250"/>
                    <a:pt x="72" y="334"/>
                    <a:pt x="167" y="334"/>
                  </a:cubicBezTo>
                  <a:lnTo>
                    <a:pt x="2929" y="334"/>
                  </a:lnTo>
                  <a:cubicBezTo>
                    <a:pt x="3025" y="334"/>
                    <a:pt x="3096" y="250"/>
                    <a:pt x="3096" y="167"/>
                  </a:cubicBezTo>
                  <a:cubicBezTo>
                    <a:pt x="3096" y="72"/>
                    <a:pt x="3025" y="0"/>
                    <a:pt x="29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29"/>
            <p:cNvSpPr/>
            <p:nvPr/>
          </p:nvSpPr>
          <p:spPr>
            <a:xfrm>
              <a:off x="1493287" y="1765205"/>
              <a:ext cx="59522" cy="10249"/>
            </a:xfrm>
            <a:custGeom>
              <a:avLst/>
              <a:gdLst/>
              <a:ahLst/>
              <a:cxnLst/>
              <a:rect l="l" t="t" r="r" b="b"/>
              <a:pathLst>
                <a:path w="1870" h="322" extrusionOk="0">
                  <a:moveTo>
                    <a:pt x="167" y="1"/>
                  </a:moveTo>
                  <a:cubicBezTo>
                    <a:pt x="72" y="1"/>
                    <a:pt x="1" y="72"/>
                    <a:pt x="1" y="155"/>
                  </a:cubicBezTo>
                  <a:cubicBezTo>
                    <a:pt x="1" y="251"/>
                    <a:pt x="72" y="322"/>
                    <a:pt x="167" y="322"/>
                  </a:cubicBezTo>
                  <a:lnTo>
                    <a:pt x="1703" y="322"/>
                  </a:lnTo>
                  <a:cubicBezTo>
                    <a:pt x="1798" y="322"/>
                    <a:pt x="1870" y="251"/>
                    <a:pt x="1870" y="155"/>
                  </a:cubicBezTo>
                  <a:cubicBezTo>
                    <a:pt x="1870" y="72"/>
                    <a:pt x="1798" y="1"/>
                    <a:pt x="17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29"/>
            <p:cNvSpPr/>
            <p:nvPr/>
          </p:nvSpPr>
          <p:spPr>
            <a:xfrm>
              <a:off x="1493287" y="1786818"/>
              <a:ext cx="98578" cy="10631"/>
            </a:xfrm>
            <a:custGeom>
              <a:avLst/>
              <a:gdLst/>
              <a:ahLst/>
              <a:cxnLst/>
              <a:rect l="l" t="t" r="r" b="b"/>
              <a:pathLst>
                <a:path w="3097" h="334" extrusionOk="0">
                  <a:moveTo>
                    <a:pt x="167" y="0"/>
                  </a:moveTo>
                  <a:cubicBezTo>
                    <a:pt x="72" y="0"/>
                    <a:pt x="1" y="72"/>
                    <a:pt x="1" y="167"/>
                  </a:cubicBezTo>
                  <a:cubicBezTo>
                    <a:pt x="1" y="250"/>
                    <a:pt x="72" y="334"/>
                    <a:pt x="167" y="334"/>
                  </a:cubicBezTo>
                  <a:lnTo>
                    <a:pt x="2929" y="334"/>
                  </a:lnTo>
                  <a:cubicBezTo>
                    <a:pt x="3025" y="334"/>
                    <a:pt x="3096" y="250"/>
                    <a:pt x="3096" y="167"/>
                  </a:cubicBezTo>
                  <a:cubicBezTo>
                    <a:pt x="3096" y="72"/>
                    <a:pt x="3025" y="0"/>
                    <a:pt x="29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29"/>
            <p:cNvSpPr/>
            <p:nvPr/>
          </p:nvSpPr>
          <p:spPr>
            <a:xfrm>
              <a:off x="1493287" y="1583679"/>
              <a:ext cx="98578" cy="10249"/>
            </a:xfrm>
            <a:custGeom>
              <a:avLst/>
              <a:gdLst/>
              <a:ahLst/>
              <a:cxnLst/>
              <a:rect l="l" t="t" r="r" b="b"/>
              <a:pathLst>
                <a:path w="3097" h="322" extrusionOk="0">
                  <a:moveTo>
                    <a:pt x="167" y="0"/>
                  </a:moveTo>
                  <a:cubicBezTo>
                    <a:pt x="72" y="0"/>
                    <a:pt x="1" y="72"/>
                    <a:pt x="1" y="167"/>
                  </a:cubicBezTo>
                  <a:cubicBezTo>
                    <a:pt x="1" y="250"/>
                    <a:pt x="72" y="322"/>
                    <a:pt x="167" y="322"/>
                  </a:cubicBezTo>
                  <a:lnTo>
                    <a:pt x="2929" y="322"/>
                  </a:lnTo>
                  <a:cubicBezTo>
                    <a:pt x="3025" y="322"/>
                    <a:pt x="3096" y="250"/>
                    <a:pt x="3096" y="167"/>
                  </a:cubicBezTo>
                  <a:cubicBezTo>
                    <a:pt x="3096" y="72"/>
                    <a:pt x="3025" y="0"/>
                    <a:pt x="29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29"/>
            <p:cNvSpPr/>
            <p:nvPr/>
          </p:nvSpPr>
          <p:spPr>
            <a:xfrm>
              <a:off x="1449330" y="1632951"/>
              <a:ext cx="142535" cy="10249"/>
            </a:xfrm>
            <a:custGeom>
              <a:avLst/>
              <a:gdLst/>
              <a:ahLst/>
              <a:cxnLst/>
              <a:rect l="l" t="t" r="r" b="b"/>
              <a:pathLst>
                <a:path w="4478" h="322" extrusionOk="0">
                  <a:moveTo>
                    <a:pt x="155" y="0"/>
                  </a:moveTo>
                  <a:cubicBezTo>
                    <a:pt x="72" y="0"/>
                    <a:pt x="0" y="72"/>
                    <a:pt x="0" y="167"/>
                  </a:cubicBezTo>
                  <a:cubicBezTo>
                    <a:pt x="0" y="250"/>
                    <a:pt x="72" y="322"/>
                    <a:pt x="155" y="322"/>
                  </a:cubicBezTo>
                  <a:lnTo>
                    <a:pt x="4310" y="322"/>
                  </a:lnTo>
                  <a:cubicBezTo>
                    <a:pt x="4406" y="322"/>
                    <a:pt x="4477" y="250"/>
                    <a:pt x="4477" y="167"/>
                  </a:cubicBezTo>
                  <a:cubicBezTo>
                    <a:pt x="4477" y="72"/>
                    <a:pt x="4406" y="0"/>
                    <a:pt x="43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29"/>
            <p:cNvSpPr/>
            <p:nvPr/>
          </p:nvSpPr>
          <p:spPr>
            <a:xfrm>
              <a:off x="1493287" y="1605291"/>
              <a:ext cx="26928" cy="10631"/>
            </a:xfrm>
            <a:custGeom>
              <a:avLst/>
              <a:gdLst/>
              <a:ahLst/>
              <a:cxnLst/>
              <a:rect l="l" t="t" r="r" b="b"/>
              <a:pathLst>
                <a:path w="846" h="334" extrusionOk="0">
                  <a:moveTo>
                    <a:pt x="167" y="0"/>
                  </a:moveTo>
                  <a:cubicBezTo>
                    <a:pt x="72" y="0"/>
                    <a:pt x="1" y="83"/>
                    <a:pt x="1" y="167"/>
                  </a:cubicBezTo>
                  <a:cubicBezTo>
                    <a:pt x="1" y="262"/>
                    <a:pt x="72" y="333"/>
                    <a:pt x="167" y="333"/>
                  </a:cubicBezTo>
                  <a:lnTo>
                    <a:pt x="679" y="333"/>
                  </a:lnTo>
                  <a:cubicBezTo>
                    <a:pt x="774" y="333"/>
                    <a:pt x="846" y="262"/>
                    <a:pt x="846" y="167"/>
                  </a:cubicBezTo>
                  <a:cubicBezTo>
                    <a:pt x="846" y="83"/>
                    <a:pt x="774" y="0"/>
                    <a:pt x="6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29"/>
            <p:cNvSpPr/>
            <p:nvPr/>
          </p:nvSpPr>
          <p:spPr>
            <a:xfrm>
              <a:off x="1531579" y="1605291"/>
              <a:ext cx="26928" cy="10631"/>
            </a:xfrm>
            <a:custGeom>
              <a:avLst/>
              <a:gdLst/>
              <a:ahLst/>
              <a:cxnLst/>
              <a:rect l="l" t="t" r="r" b="b"/>
              <a:pathLst>
                <a:path w="846" h="334" extrusionOk="0">
                  <a:moveTo>
                    <a:pt x="167" y="0"/>
                  </a:moveTo>
                  <a:cubicBezTo>
                    <a:pt x="71" y="0"/>
                    <a:pt x="0" y="83"/>
                    <a:pt x="0" y="167"/>
                  </a:cubicBezTo>
                  <a:cubicBezTo>
                    <a:pt x="0" y="262"/>
                    <a:pt x="71" y="333"/>
                    <a:pt x="167" y="333"/>
                  </a:cubicBezTo>
                  <a:lnTo>
                    <a:pt x="691" y="333"/>
                  </a:lnTo>
                  <a:cubicBezTo>
                    <a:pt x="774" y="333"/>
                    <a:pt x="845" y="262"/>
                    <a:pt x="845" y="167"/>
                  </a:cubicBezTo>
                  <a:cubicBezTo>
                    <a:pt x="845" y="83"/>
                    <a:pt x="774" y="0"/>
                    <a:pt x="6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29"/>
            <p:cNvSpPr/>
            <p:nvPr/>
          </p:nvSpPr>
          <p:spPr>
            <a:xfrm>
              <a:off x="1449712" y="1583679"/>
              <a:ext cx="32244" cy="32244"/>
            </a:xfrm>
            <a:custGeom>
              <a:avLst/>
              <a:gdLst/>
              <a:ahLst/>
              <a:cxnLst/>
              <a:rect l="l" t="t" r="r" b="b"/>
              <a:pathLst>
                <a:path w="1013" h="1013" extrusionOk="0">
                  <a:moveTo>
                    <a:pt x="679" y="310"/>
                  </a:moveTo>
                  <a:lnTo>
                    <a:pt x="679" y="679"/>
                  </a:lnTo>
                  <a:lnTo>
                    <a:pt x="310" y="679"/>
                  </a:lnTo>
                  <a:lnTo>
                    <a:pt x="310" y="310"/>
                  </a:lnTo>
                  <a:close/>
                  <a:moveTo>
                    <a:pt x="155" y="0"/>
                  </a:moveTo>
                  <a:cubicBezTo>
                    <a:pt x="72" y="0"/>
                    <a:pt x="0" y="72"/>
                    <a:pt x="0" y="167"/>
                  </a:cubicBezTo>
                  <a:lnTo>
                    <a:pt x="0" y="846"/>
                  </a:lnTo>
                  <a:cubicBezTo>
                    <a:pt x="0" y="941"/>
                    <a:pt x="72" y="1012"/>
                    <a:pt x="155" y="1012"/>
                  </a:cubicBezTo>
                  <a:lnTo>
                    <a:pt x="846" y="1012"/>
                  </a:lnTo>
                  <a:cubicBezTo>
                    <a:pt x="941" y="1012"/>
                    <a:pt x="1012" y="941"/>
                    <a:pt x="1012" y="846"/>
                  </a:cubicBezTo>
                  <a:lnTo>
                    <a:pt x="1012" y="167"/>
                  </a:lnTo>
                  <a:cubicBezTo>
                    <a:pt x="989" y="60"/>
                    <a:pt x="941" y="0"/>
                    <a:pt x="8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 name="Google Shape;674;p29"/>
          <p:cNvGrpSpPr/>
          <p:nvPr/>
        </p:nvGrpSpPr>
        <p:grpSpPr>
          <a:xfrm>
            <a:off x="1609473" y="3812753"/>
            <a:ext cx="359679" cy="321833"/>
            <a:chOff x="4670239" y="1541599"/>
            <a:chExt cx="359679" cy="321833"/>
          </a:xfrm>
        </p:grpSpPr>
        <p:sp>
          <p:nvSpPr>
            <p:cNvPr id="675" name="Google Shape;675;p29"/>
            <p:cNvSpPr/>
            <p:nvPr/>
          </p:nvSpPr>
          <p:spPr>
            <a:xfrm>
              <a:off x="4818790" y="1606787"/>
              <a:ext cx="28838" cy="49687"/>
            </a:xfrm>
            <a:custGeom>
              <a:avLst/>
              <a:gdLst/>
              <a:ahLst/>
              <a:cxnLst/>
              <a:rect l="l" t="t" r="r" b="b"/>
              <a:pathLst>
                <a:path w="906" h="1561" extrusionOk="0">
                  <a:moveTo>
                    <a:pt x="429" y="298"/>
                  </a:moveTo>
                  <a:lnTo>
                    <a:pt x="429" y="584"/>
                  </a:lnTo>
                  <a:cubicBezTo>
                    <a:pt x="310" y="537"/>
                    <a:pt x="287" y="489"/>
                    <a:pt x="287" y="429"/>
                  </a:cubicBezTo>
                  <a:cubicBezTo>
                    <a:pt x="287" y="346"/>
                    <a:pt x="358" y="310"/>
                    <a:pt x="429" y="298"/>
                  </a:cubicBezTo>
                  <a:close/>
                  <a:moveTo>
                    <a:pt x="537" y="882"/>
                  </a:moveTo>
                  <a:cubicBezTo>
                    <a:pt x="656" y="929"/>
                    <a:pt x="680" y="989"/>
                    <a:pt x="680" y="1060"/>
                  </a:cubicBezTo>
                  <a:cubicBezTo>
                    <a:pt x="680" y="1132"/>
                    <a:pt x="620" y="1191"/>
                    <a:pt x="537" y="1203"/>
                  </a:cubicBezTo>
                  <a:lnTo>
                    <a:pt x="537" y="882"/>
                  </a:lnTo>
                  <a:close/>
                  <a:moveTo>
                    <a:pt x="477" y="1"/>
                  </a:moveTo>
                  <a:cubicBezTo>
                    <a:pt x="441" y="1"/>
                    <a:pt x="418" y="13"/>
                    <a:pt x="418" y="48"/>
                  </a:cubicBezTo>
                  <a:lnTo>
                    <a:pt x="418" y="108"/>
                  </a:lnTo>
                  <a:cubicBezTo>
                    <a:pt x="191" y="132"/>
                    <a:pt x="48" y="251"/>
                    <a:pt x="48" y="477"/>
                  </a:cubicBezTo>
                  <a:cubicBezTo>
                    <a:pt x="48" y="715"/>
                    <a:pt x="227" y="787"/>
                    <a:pt x="418" y="870"/>
                  </a:cubicBezTo>
                  <a:lnTo>
                    <a:pt x="418" y="1239"/>
                  </a:lnTo>
                  <a:cubicBezTo>
                    <a:pt x="310" y="1215"/>
                    <a:pt x="263" y="1191"/>
                    <a:pt x="179" y="1120"/>
                  </a:cubicBezTo>
                  <a:cubicBezTo>
                    <a:pt x="159" y="1104"/>
                    <a:pt x="138" y="1096"/>
                    <a:pt x="118" y="1096"/>
                  </a:cubicBezTo>
                  <a:cubicBezTo>
                    <a:pt x="93" y="1096"/>
                    <a:pt x="69" y="1110"/>
                    <a:pt x="48" y="1144"/>
                  </a:cubicBezTo>
                  <a:cubicBezTo>
                    <a:pt x="1" y="1203"/>
                    <a:pt x="1" y="1263"/>
                    <a:pt x="48" y="1310"/>
                  </a:cubicBezTo>
                  <a:cubicBezTo>
                    <a:pt x="120" y="1418"/>
                    <a:pt x="287" y="1465"/>
                    <a:pt x="418" y="1465"/>
                  </a:cubicBezTo>
                  <a:lnTo>
                    <a:pt x="418" y="1513"/>
                  </a:lnTo>
                  <a:cubicBezTo>
                    <a:pt x="418" y="1549"/>
                    <a:pt x="441" y="1560"/>
                    <a:pt x="477" y="1560"/>
                  </a:cubicBezTo>
                  <a:cubicBezTo>
                    <a:pt x="501" y="1560"/>
                    <a:pt x="537" y="1549"/>
                    <a:pt x="537" y="1513"/>
                  </a:cubicBezTo>
                  <a:lnTo>
                    <a:pt x="537" y="1429"/>
                  </a:lnTo>
                  <a:cubicBezTo>
                    <a:pt x="727" y="1406"/>
                    <a:pt x="894" y="1263"/>
                    <a:pt x="894" y="1025"/>
                  </a:cubicBezTo>
                  <a:cubicBezTo>
                    <a:pt x="906" y="787"/>
                    <a:pt x="763" y="703"/>
                    <a:pt x="549" y="632"/>
                  </a:cubicBezTo>
                  <a:lnTo>
                    <a:pt x="549" y="286"/>
                  </a:lnTo>
                  <a:cubicBezTo>
                    <a:pt x="596" y="286"/>
                    <a:pt x="644" y="298"/>
                    <a:pt x="680" y="334"/>
                  </a:cubicBezTo>
                  <a:cubicBezTo>
                    <a:pt x="707" y="341"/>
                    <a:pt x="738" y="363"/>
                    <a:pt x="771" y="363"/>
                  </a:cubicBezTo>
                  <a:cubicBezTo>
                    <a:pt x="795" y="363"/>
                    <a:pt x="821" y="351"/>
                    <a:pt x="846" y="310"/>
                  </a:cubicBezTo>
                  <a:cubicBezTo>
                    <a:pt x="882" y="275"/>
                    <a:pt x="894" y="215"/>
                    <a:pt x="834" y="167"/>
                  </a:cubicBezTo>
                  <a:cubicBezTo>
                    <a:pt x="763" y="108"/>
                    <a:pt x="644" y="96"/>
                    <a:pt x="537" y="96"/>
                  </a:cubicBezTo>
                  <a:lnTo>
                    <a:pt x="537" y="48"/>
                  </a:lnTo>
                  <a:cubicBezTo>
                    <a:pt x="537" y="13"/>
                    <a:pt x="501" y="1"/>
                    <a:pt x="4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29"/>
            <p:cNvSpPr/>
            <p:nvPr/>
          </p:nvSpPr>
          <p:spPr>
            <a:xfrm>
              <a:off x="4875256" y="1557896"/>
              <a:ext cx="82281" cy="82663"/>
            </a:xfrm>
            <a:custGeom>
              <a:avLst/>
              <a:gdLst/>
              <a:ahLst/>
              <a:cxnLst/>
              <a:rect l="l" t="t" r="r" b="b"/>
              <a:pathLst>
                <a:path w="2585" h="2597" extrusionOk="0">
                  <a:moveTo>
                    <a:pt x="1287" y="310"/>
                  </a:moveTo>
                  <a:cubicBezTo>
                    <a:pt x="1823" y="310"/>
                    <a:pt x="2275" y="751"/>
                    <a:pt x="2275" y="1299"/>
                  </a:cubicBezTo>
                  <a:cubicBezTo>
                    <a:pt x="2263" y="1834"/>
                    <a:pt x="1823" y="2275"/>
                    <a:pt x="1287" y="2275"/>
                  </a:cubicBezTo>
                  <a:cubicBezTo>
                    <a:pt x="751" y="2275"/>
                    <a:pt x="310" y="1846"/>
                    <a:pt x="310" y="1299"/>
                  </a:cubicBezTo>
                  <a:cubicBezTo>
                    <a:pt x="310" y="763"/>
                    <a:pt x="739" y="310"/>
                    <a:pt x="1287" y="310"/>
                  </a:cubicBezTo>
                  <a:close/>
                  <a:moveTo>
                    <a:pt x="1287" y="1"/>
                  </a:moveTo>
                  <a:cubicBezTo>
                    <a:pt x="572" y="1"/>
                    <a:pt x="1" y="584"/>
                    <a:pt x="1" y="1299"/>
                  </a:cubicBezTo>
                  <a:cubicBezTo>
                    <a:pt x="1" y="2013"/>
                    <a:pt x="572" y="2596"/>
                    <a:pt x="1287" y="2596"/>
                  </a:cubicBezTo>
                  <a:cubicBezTo>
                    <a:pt x="2001" y="2596"/>
                    <a:pt x="2585" y="2013"/>
                    <a:pt x="2585" y="1299"/>
                  </a:cubicBezTo>
                  <a:cubicBezTo>
                    <a:pt x="2585" y="584"/>
                    <a:pt x="2001" y="1"/>
                    <a:pt x="12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29"/>
            <p:cNvSpPr/>
            <p:nvPr/>
          </p:nvSpPr>
          <p:spPr>
            <a:xfrm>
              <a:off x="4775215" y="1541599"/>
              <a:ext cx="199001" cy="147850"/>
            </a:xfrm>
            <a:custGeom>
              <a:avLst/>
              <a:gdLst/>
              <a:ahLst/>
              <a:cxnLst/>
              <a:rect l="l" t="t" r="r" b="b"/>
              <a:pathLst>
                <a:path w="6252" h="4645" extrusionOk="0">
                  <a:moveTo>
                    <a:pt x="1834" y="1811"/>
                  </a:moveTo>
                  <a:cubicBezTo>
                    <a:pt x="2168" y="1811"/>
                    <a:pt x="2465" y="1989"/>
                    <a:pt x="2644" y="2239"/>
                  </a:cubicBezTo>
                  <a:cubicBezTo>
                    <a:pt x="2680" y="2394"/>
                    <a:pt x="2739" y="2525"/>
                    <a:pt x="2799" y="2656"/>
                  </a:cubicBezTo>
                  <a:cubicBezTo>
                    <a:pt x="2799" y="2704"/>
                    <a:pt x="2811" y="2751"/>
                    <a:pt x="2811" y="2787"/>
                  </a:cubicBezTo>
                  <a:cubicBezTo>
                    <a:pt x="2811" y="3335"/>
                    <a:pt x="2382" y="3775"/>
                    <a:pt x="1834" y="3775"/>
                  </a:cubicBezTo>
                  <a:cubicBezTo>
                    <a:pt x="1298" y="3775"/>
                    <a:pt x="846" y="3347"/>
                    <a:pt x="846" y="2787"/>
                  </a:cubicBezTo>
                  <a:cubicBezTo>
                    <a:pt x="846" y="2251"/>
                    <a:pt x="1275" y="1811"/>
                    <a:pt x="1834" y="1811"/>
                  </a:cubicBezTo>
                  <a:close/>
                  <a:moveTo>
                    <a:pt x="1834" y="1263"/>
                  </a:moveTo>
                  <a:cubicBezTo>
                    <a:pt x="2108" y="1263"/>
                    <a:pt x="2382" y="1334"/>
                    <a:pt x="2620" y="1489"/>
                  </a:cubicBezTo>
                  <a:cubicBezTo>
                    <a:pt x="2608" y="1561"/>
                    <a:pt x="2608" y="1644"/>
                    <a:pt x="2584" y="1727"/>
                  </a:cubicBezTo>
                  <a:cubicBezTo>
                    <a:pt x="2382" y="1572"/>
                    <a:pt x="2108" y="1465"/>
                    <a:pt x="1822" y="1465"/>
                  </a:cubicBezTo>
                  <a:cubicBezTo>
                    <a:pt x="1120" y="1465"/>
                    <a:pt x="536" y="2049"/>
                    <a:pt x="536" y="2763"/>
                  </a:cubicBezTo>
                  <a:cubicBezTo>
                    <a:pt x="536" y="3477"/>
                    <a:pt x="1108" y="4061"/>
                    <a:pt x="1822" y="4061"/>
                  </a:cubicBezTo>
                  <a:cubicBezTo>
                    <a:pt x="2453" y="4061"/>
                    <a:pt x="2953" y="3632"/>
                    <a:pt x="3096" y="3049"/>
                  </a:cubicBezTo>
                  <a:cubicBezTo>
                    <a:pt x="3156" y="3108"/>
                    <a:pt x="3215" y="3156"/>
                    <a:pt x="3275" y="3216"/>
                  </a:cubicBezTo>
                  <a:cubicBezTo>
                    <a:pt x="3084" y="3870"/>
                    <a:pt x="2501" y="4299"/>
                    <a:pt x="1834" y="4299"/>
                  </a:cubicBezTo>
                  <a:cubicBezTo>
                    <a:pt x="1001" y="4299"/>
                    <a:pt x="310" y="3608"/>
                    <a:pt x="310" y="2775"/>
                  </a:cubicBezTo>
                  <a:cubicBezTo>
                    <a:pt x="310" y="1942"/>
                    <a:pt x="1001" y="1263"/>
                    <a:pt x="1834" y="1263"/>
                  </a:cubicBezTo>
                  <a:close/>
                  <a:moveTo>
                    <a:pt x="4430" y="1"/>
                  </a:moveTo>
                  <a:cubicBezTo>
                    <a:pt x="3644" y="1"/>
                    <a:pt x="2977" y="501"/>
                    <a:pt x="2703" y="1203"/>
                  </a:cubicBezTo>
                  <a:cubicBezTo>
                    <a:pt x="2441" y="1049"/>
                    <a:pt x="2144" y="977"/>
                    <a:pt x="1834" y="977"/>
                  </a:cubicBezTo>
                  <a:cubicBezTo>
                    <a:pt x="822" y="977"/>
                    <a:pt x="1" y="1799"/>
                    <a:pt x="1" y="2811"/>
                  </a:cubicBezTo>
                  <a:cubicBezTo>
                    <a:pt x="1" y="3823"/>
                    <a:pt x="822" y="4644"/>
                    <a:pt x="1834" y="4644"/>
                  </a:cubicBezTo>
                  <a:cubicBezTo>
                    <a:pt x="2608" y="4644"/>
                    <a:pt x="3287" y="4168"/>
                    <a:pt x="3561" y="3430"/>
                  </a:cubicBezTo>
                  <a:cubicBezTo>
                    <a:pt x="3811" y="3573"/>
                    <a:pt x="4108" y="3656"/>
                    <a:pt x="4430" y="3656"/>
                  </a:cubicBezTo>
                  <a:cubicBezTo>
                    <a:pt x="4846" y="3656"/>
                    <a:pt x="5251" y="3513"/>
                    <a:pt x="5585" y="3251"/>
                  </a:cubicBezTo>
                  <a:cubicBezTo>
                    <a:pt x="5894" y="3001"/>
                    <a:pt x="6132" y="2632"/>
                    <a:pt x="6216" y="2239"/>
                  </a:cubicBezTo>
                  <a:cubicBezTo>
                    <a:pt x="6228" y="2144"/>
                    <a:pt x="6192" y="2049"/>
                    <a:pt x="6097" y="2037"/>
                  </a:cubicBezTo>
                  <a:cubicBezTo>
                    <a:pt x="6086" y="2035"/>
                    <a:pt x="6076" y="2035"/>
                    <a:pt x="6065" y="2035"/>
                  </a:cubicBezTo>
                  <a:cubicBezTo>
                    <a:pt x="5991" y="2035"/>
                    <a:pt x="5917" y="2072"/>
                    <a:pt x="5906" y="2156"/>
                  </a:cubicBezTo>
                  <a:cubicBezTo>
                    <a:pt x="5739" y="2835"/>
                    <a:pt x="5144" y="3335"/>
                    <a:pt x="4430" y="3335"/>
                  </a:cubicBezTo>
                  <a:cubicBezTo>
                    <a:pt x="3882" y="3335"/>
                    <a:pt x="3394" y="3037"/>
                    <a:pt x="3120" y="2561"/>
                  </a:cubicBezTo>
                  <a:cubicBezTo>
                    <a:pt x="3096" y="2406"/>
                    <a:pt x="3037" y="2263"/>
                    <a:pt x="2965" y="2120"/>
                  </a:cubicBezTo>
                  <a:cubicBezTo>
                    <a:pt x="2763" y="1191"/>
                    <a:pt x="3477" y="310"/>
                    <a:pt x="4430" y="310"/>
                  </a:cubicBezTo>
                  <a:cubicBezTo>
                    <a:pt x="5144" y="310"/>
                    <a:pt x="5739" y="787"/>
                    <a:pt x="5906" y="1489"/>
                  </a:cubicBezTo>
                  <a:cubicBezTo>
                    <a:pt x="5916" y="1560"/>
                    <a:pt x="5986" y="1613"/>
                    <a:pt x="6058" y="1613"/>
                  </a:cubicBezTo>
                  <a:cubicBezTo>
                    <a:pt x="6071" y="1613"/>
                    <a:pt x="6084" y="1612"/>
                    <a:pt x="6097" y="1608"/>
                  </a:cubicBezTo>
                  <a:cubicBezTo>
                    <a:pt x="6192" y="1584"/>
                    <a:pt x="6251" y="1501"/>
                    <a:pt x="6216" y="1406"/>
                  </a:cubicBezTo>
                  <a:cubicBezTo>
                    <a:pt x="6132" y="1013"/>
                    <a:pt x="5906" y="656"/>
                    <a:pt x="5585" y="394"/>
                  </a:cubicBezTo>
                  <a:cubicBezTo>
                    <a:pt x="5251" y="132"/>
                    <a:pt x="4846" y="1"/>
                    <a:pt x="44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29"/>
            <p:cNvSpPr/>
            <p:nvPr/>
          </p:nvSpPr>
          <p:spPr>
            <a:xfrm>
              <a:off x="4901803" y="1574957"/>
              <a:ext cx="28838" cy="50069"/>
            </a:xfrm>
            <a:custGeom>
              <a:avLst/>
              <a:gdLst/>
              <a:ahLst/>
              <a:cxnLst/>
              <a:rect l="l" t="t" r="r" b="b"/>
              <a:pathLst>
                <a:path w="906" h="1573" extrusionOk="0">
                  <a:moveTo>
                    <a:pt x="429" y="322"/>
                  </a:moveTo>
                  <a:lnTo>
                    <a:pt x="429" y="596"/>
                  </a:lnTo>
                  <a:cubicBezTo>
                    <a:pt x="310" y="548"/>
                    <a:pt x="274" y="513"/>
                    <a:pt x="274" y="453"/>
                  </a:cubicBezTo>
                  <a:cubicBezTo>
                    <a:pt x="274" y="358"/>
                    <a:pt x="358" y="334"/>
                    <a:pt x="429" y="322"/>
                  </a:cubicBezTo>
                  <a:close/>
                  <a:moveTo>
                    <a:pt x="512" y="894"/>
                  </a:moveTo>
                  <a:cubicBezTo>
                    <a:pt x="631" y="941"/>
                    <a:pt x="667" y="1001"/>
                    <a:pt x="667" y="1072"/>
                  </a:cubicBezTo>
                  <a:cubicBezTo>
                    <a:pt x="667" y="1167"/>
                    <a:pt x="608" y="1215"/>
                    <a:pt x="512" y="1227"/>
                  </a:cubicBezTo>
                  <a:lnTo>
                    <a:pt x="512" y="894"/>
                  </a:lnTo>
                  <a:close/>
                  <a:moveTo>
                    <a:pt x="453" y="1"/>
                  </a:moveTo>
                  <a:cubicBezTo>
                    <a:pt x="429" y="1"/>
                    <a:pt x="393" y="24"/>
                    <a:pt x="393" y="48"/>
                  </a:cubicBezTo>
                  <a:lnTo>
                    <a:pt x="393" y="108"/>
                  </a:lnTo>
                  <a:cubicBezTo>
                    <a:pt x="167" y="132"/>
                    <a:pt x="24" y="251"/>
                    <a:pt x="24" y="477"/>
                  </a:cubicBezTo>
                  <a:cubicBezTo>
                    <a:pt x="24" y="715"/>
                    <a:pt x="203" y="798"/>
                    <a:pt x="393" y="870"/>
                  </a:cubicBezTo>
                  <a:lnTo>
                    <a:pt x="393" y="1239"/>
                  </a:lnTo>
                  <a:cubicBezTo>
                    <a:pt x="286" y="1227"/>
                    <a:pt x="250" y="1179"/>
                    <a:pt x="155" y="1120"/>
                  </a:cubicBezTo>
                  <a:cubicBezTo>
                    <a:pt x="138" y="1108"/>
                    <a:pt x="122" y="1102"/>
                    <a:pt x="106" y="1102"/>
                  </a:cubicBezTo>
                  <a:cubicBezTo>
                    <a:pt x="46" y="1102"/>
                    <a:pt x="0" y="1182"/>
                    <a:pt x="0" y="1239"/>
                  </a:cubicBezTo>
                  <a:cubicBezTo>
                    <a:pt x="0" y="1275"/>
                    <a:pt x="12" y="1298"/>
                    <a:pt x="24" y="1310"/>
                  </a:cubicBezTo>
                  <a:cubicBezTo>
                    <a:pt x="96" y="1417"/>
                    <a:pt x="262" y="1465"/>
                    <a:pt x="393" y="1465"/>
                  </a:cubicBezTo>
                  <a:lnTo>
                    <a:pt x="393" y="1525"/>
                  </a:lnTo>
                  <a:cubicBezTo>
                    <a:pt x="393" y="1548"/>
                    <a:pt x="429" y="1572"/>
                    <a:pt x="453" y="1572"/>
                  </a:cubicBezTo>
                  <a:cubicBezTo>
                    <a:pt x="488" y="1572"/>
                    <a:pt x="512" y="1548"/>
                    <a:pt x="512" y="1525"/>
                  </a:cubicBezTo>
                  <a:lnTo>
                    <a:pt x="512" y="1465"/>
                  </a:lnTo>
                  <a:cubicBezTo>
                    <a:pt x="715" y="1429"/>
                    <a:pt x="869" y="1298"/>
                    <a:pt x="869" y="1060"/>
                  </a:cubicBezTo>
                  <a:cubicBezTo>
                    <a:pt x="905" y="810"/>
                    <a:pt x="739" y="715"/>
                    <a:pt x="536" y="644"/>
                  </a:cubicBezTo>
                  <a:lnTo>
                    <a:pt x="536" y="298"/>
                  </a:lnTo>
                  <a:cubicBezTo>
                    <a:pt x="608" y="298"/>
                    <a:pt x="631" y="322"/>
                    <a:pt x="715" y="358"/>
                  </a:cubicBezTo>
                  <a:cubicBezTo>
                    <a:pt x="728" y="367"/>
                    <a:pt x="742" y="372"/>
                    <a:pt x="758" y="372"/>
                  </a:cubicBezTo>
                  <a:cubicBezTo>
                    <a:pt x="784" y="372"/>
                    <a:pt x="811" y="355"/>
                    <a:pt x="834" y="310"/>
                  </a:cubicBezTo>
                  <a:cubicBezTo>
                    <a:pt x="858" y="274"/>
                    <a:pt x="869" y="215"/>
                    <a:pt x="810" y="167"/>
                  </a:cubicBezTo>
                  <a:cubicBezTo>
                    <a:pt x="739" y="108"/>
                    <a:pt x="619" y="96"/>
                    <a:pt x="512" y="96"/>
                  </a:cubicBezTo>
                  <a:lnTo>
                    <a:pt x="512" y="48"/>
                  </a:lnTo>
                  <a:cubicBezTo>
                    <a:pt x="512" y="24"/>
                    <a:pt x="488" y="1"/>
                    <a:pt x="4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29"/>
            <p:cNvSpPr/>
            <p:nvPr/>
          </p:nvSpPr>
          <p:spPr>
            <a:xfrm>
              <a:off x="4670239" y="1657269"/>
              <a:ext cx="359679" cy="206163"/>
            </a:xfrm>
            <a:custGeom>
              <a:avLst/>
              <a:gdLst/>
              <a:ahLst/>
              <a:cxnLst/>
              <a:rect l="l" t="t" r="r" b="b"/>
              <a:pathLst>
                <a:path w="11300" h="6477" extrusionOk="0">
                  <a:moveTo>
                    <a:pt x="3590" y="1935"/>
                  </a:moveTo>
                  <a:cubicBezTo>
                    <a:pt x="3607" y="1935"/>
                    <a:pt x="3623" y="1948"/>
                    <a:pt x="3632" y="1975"/>
                  </a:cubicBezTo>
                  <a:cubicBezTo>
                    <a:pt x="3715" y="2129"/>
                    <a:pt x="4727" y="4832"/>
                    <a:pt x="4751" y="4939"/>
                  </a:cubicBezTo>
                  <a:cubicBezTo>
                    <a:pt x="4775" y="4951"/>
                    <a:pt x="4751" y="4975"/>
                    <a:pt x="4727" y="4987"/>
                  </a:cubicBezTo>
                  <a:lnTo>
                    <a:pt x="4013" y="5261"/>
                  </a:lnTo>
                  <a:cubicBezTo>
                    <a:pt x="3965" y="5130"/>
                    <a:pt x="2941" y="2403"/>
                    <a:pt x="2870" y="2213"/>
                  </a:cubicBezTo>
                  <a:lnTo>
                    <a:pt x="3572" y="1939"/>
                  </a:lnTo>
                  <a:cubicBezTo>
                    <a:pt x="3578" y="1936"/>
                    <a:pt x="3584" y="1935"/>
                    <a:pt x="3590" y="1935"/>
                  </a:cubicBezTo>
                  <a:close/>
                  <a:moveTo>
                    <a:pt x="2584" y="2308"/>
                  </a:moveTo>
                  <a:lnTo>
                    <a:pt x="3727" y="5368"/>
                  </a:lnTo>
                  <a:cubicBezTo>
                    <a:pt x="3180" y="5570"/>
                    <a:pt x="1810" y="6082"/>
                    <a:pt x="1584" y="6166"/>
                  </a:cubicBezTo>
                  <a:cubicBezTo>
                    <a:pt x="1577" y="6172"/>
                    <a:pt x="1569" y="6175"/>
                    <a:pt x="1560" y="6175"/>
                  </a:cubicBezTo>
                  <a:cubicBezTo>
                    <a:pt x="1537" y="6175"/>
                    <a:pt x="1509" y="6156"/>
                    <a:pt x="1501" y="6130"/>
                  </a:cubicBezTo>
                  <a:lnTo>
                    <a:pt x="394" y="3201"/>
                  </a:lnTo>
                  <a:cubicBezTo>
                    <a:pt x="382" y="3177"/>
                    <a:pt x="394" y="3130"/>
                    <a:pt x="441" y="3118"/>
                  </a:cubicBezTo>
                  <a:cubicBezTo>
                    <a:pt x="1144" y="2844"/>
                    <a:pt x="2096" y="2487"/>
                    <a:pt x="2584" y="2308"/>
                  </a:cubicBezTo>
                  <a:close/>
                  <a:moveTo>
                    <a:pt x="10358" y="1"/>
                  </a:moveTo>
                  <a:cubicBezTo>
                    <a:pt x="10108" y="1"/>
                    <a:pt x="9869" y="131"/>
                    <a:pt x="9692" y="308"/>
                  </a:cubicBezTo>
                  <a:lnTo>
                    <a:pt x="7966" y="1737"/>
                  </a:lnTo>
                  <a:cubicBezTo>
                    <a:pt x="7883" y="1522"/>
                    <a:pt x="7668" y="1308"/>
                    <a:pt x="7263" y="1308"/>
                  </a:cubicBezTo>
                  <a:cubicBezTo>
                    <a:pt x="6756" y="1308"/>
                    <a:pt x="6387" y="1304"/>
                    <a:pt x="6108" y="1304"/>
                  </a:cubicBezTo>
                  <a:cubicBezTo>
                    <a:pt x="5503" y="1304"/>
                    <a:pt x="5318" y="1321"/>
                    <a:pt x="5049" y="1427"/>
                  </a:cubicBezTo>
                  <a:lnTo>
                    <a:pt x="3953" y="1868"/>
                  </a:lnTo>
                  <a:lnTo>
                    <a:pt x="3930" y="1820"/>
                  </a:lnTo>
                  <a:cubicBezTo>
                    <a:pt x="3875" y="1675"/>
                    <a:pt x="3745" y="1592"/>
                    <a:pt x="3597" y="1592"/>
                  </a:cubicBezTo>
                  <a:cubicBezTo>
                    <a:pt x="3550" y="1592"/>
                    <a:pt x="3502" y="1600"/>
                    <a:pt x="3453" y="1618"/>
                  </a:cubicBezTo>
                  <a:lnTo>
                    <a:pt x="2620" y="1927"/>
                  </a:lnTo>
                  <a:cubicBezTo>
                    <a:pt x="2251" y="2058"/>
                    <a:pt x="1108" y="2510"/>
                    <a:pt x="298" y="2808"/>
                  </a:cubicBezTo>
                  <a:cubicBezTo>
                    <a:pt x="96" y="2880"/>
                    <a:pt x="1" y="3106"/>
                    <a:pt x="84" y="3308"/>
                  </a:cubicBezTo>
                  <a:lnTo>
                    <a:pt x="1179" y="6225"/>
                  </a:lnTo>
                  <a:cubicBezTo>
                    <a:pt x="1234" y="6389"/>
                    <a:pt x="1379" y="6476"/>
                    <a:pt x="1540" y="6476"/>
                  </a:cubicBezTo>
                  <a:cubicBezTo>
                    <a:pt x="1590" y="6476"/>
                    <a:pt x="1641" y="6468"/>
                    <a:pt x="1691" y="6451"/>
                  </a:cubicBezTo>
                  <a:cubicBezTo>
                    <a:pt x="1941" y="6368"/>
                    <a:pt x="3608" y="5725"/>
                    <a:pt x="3977" y="5594"/>
                  </a:cubicBezTo>
                  <a:lnTo>
                    <a:pt x="4858" y="5261"/>
                  </a:lnTo>
                  <a:cubicBezTo>
                    <a:pt x="5049" y="5189"/>
                    <a:pt x="5144" y="4975"/>
                    <a:pt x="5061" y="4785"/>
                  </a:cubicBezTo>
                  <a:lnTo>
                    <a:pt x="5049" y="4737"/>
                  </a:lnTo>
                  <a:cubicBezTo>
                    <a:pt x="5620" y="4499"/>
                    <a:pt x="5632" y="4475"/>
                    <a:pt x="6228" y="4475"/>
                  </a:cubicBezTo>
                  <a:cubicBezTo>
                    <a:pt x="6311" y="4475"/>
                    <a:pt x="6394" y="4404"/>
                    <a:pt x="6394" y="4308"/>
                  </a:cubicBezTo>
                  <a:cubicBezTo>
                    <a:pt x="6394" y="4225"/>
                    <a:pt x="6311" y="4142"/>
                    <a:pt x="6228" y="4142"/>
                  </a:cubicBezTo>
                  <a:cubicBezTo>
                    <a:pt x="5585" y="4142"/>
                    <a:pt x="5525" y="4189"/>
                    <a:pt x="4930" y="4439"/>
                  </a:cubicBezTo>
                  <a:lnTo>
                    <a:pt x="4073" y="2153"/>
                  </a:lnTo>
                  <a:lnTo>
                    <a:pt x="5168" y="1689"/>
                  </a:lnTo>
                  <a:cubicBezTo>
                    <a:pt x="5361" y="1615"/>
                    <a:pt x="5513" y="1601"/>
                    <a:pt x="5986" y="1601"/>
                  </a:cubicBezTo>
                  <a:cubicBezTo>
                    <a:pt x="6270" y="1601"/>
                    <a:pt x="6670" y="1606"/>
                    <a:pt x="7263" y="1606"/>
                  </a:cubicBezTo>
                  <a:cubicBezTo>
                    <a:pt x="7442" y="1606"/>
                    <a:pt x="7561" y="1665"/>
                    <a:pt x="7644" y="1784"/>
                  </a:cubicBezTo>
                  <a:cubicBezTo>
                    <a:pt x="7704" y="1868"/>
                    <a:pt x="7704" y="1963"/>
                    <a:pt x="7716" y="1987"/>
                  </a:cubicBezTo>
                  <a:cubicBezTo>
                    <a:pt x="7716" y="2046"/>
                    <a:pt x="7668" y="2344"/>
                    <a:pt x="7382" y="2391"/>
                  </a:cubicBezTo>
                  <a:cubicBezTo>
                    <a:pt x="6942" y="2463"/>
                    <a:pt x="5989" y="2594"/>
                    <a:pt x="5978" y="2594"/>
                  </a:cubicBezTo>
                  <a:cubicBezTo>
                    <a:pt x="5882" y="2606"/>
                    <a:pt x="5823" y="2689"/>
                    <a:pt x="5835" y="2772"/>
                  </a:cubicBezTo>
                  <a:cubicBezTo>
                    <a:pt x="5858" y="2844"/>
                    <a:pt x="5918" y="2903"/>
                    <a:pt x="6001" y="2903"/>
                  </a:cubicBezTo>
                  <a:lnTo>
                    <a:pt x="6037" y="2903"/>
                  </a:lnTo>
                  <a:cubicBezTo>
                    <a:pt x="6049" y="2903"/>
                    <a:pt x="7001" y="2772"/>
                    <a:pt x="7442" y="2701"/>
                  </a:cubicBezTo>
                  <a:cubicBezTo>
                    <a:pt x="7859" y="2630"/>
                    <a:pt x="8014" y="2284"/>
                    <a:pt x="8037" y="2046"/>
                  </a:cubicBezTo>
                  <a:lnTo>
                    <a:pt x="9919" y="498"/>
                  </a:lnTo>
                  <a:cubicBezTo>
                    <a:pt x="10039" y="385"/>
                    <a:pt x="10193" y="287"/>
                    <a:pt x="10356" y="287"/>
                  </a:cubicBezTo>
                  <a:cubicBezTo>
                    <a:pt x="10451" y="287"/>
                    <a:pt x="10549" y="320"/>
                    <a:pt x="10645" y="403"/>
                  </a:cubicBezTo>
                  <a:cubicBezTo>
                    <a:pt x="10942" y="701"/>
                    <a:pt x="10681" y="1058"/>
                    <a:pt x="10597" y="1141"/>
                  </a:cubicBezTo>
                  <a:cubicBezTo>
                    <a:pt x="10526" y="1213"/>
                    <a:pt x="8240" y="3677"/>
                    <a:pt x="8240" y="3677"/>
                  </a:cubicBezTo>
                  <a:cubicBezTo>
                    <a:pt x="7906" y="4070"/>
                    <a:pt x="7466" y="4130"/>
                    <a:pt x="7263" y="4130"/>
                  </a:cubicBezTo>
                  <a:lnTo>
                    <a:pt x="6966" y="4130"/>
                  </a:lnTo>
                  <a:cubicBezTo>
                    <a:pt x="6882" y="4130"/>
                    <a:pt x="6811" y="4201"/>
                    <a:pt x="6811" y="4296"/>
                  </a:cubicBezTo>
                  <a:cubicBezTo>
                    <a:pt x="6811" y="4380"/>
                    <a:pt x="6882" y="4463"/>
                    <a:pt x="6966" y="4463"/>
                  </a:cubicBezTo>
                  <a:lnTo>
                    <a:pt x="7287" y="4463"/>
                  </a:lnTo>
                  <a:cubicBezTo>
                    <a:pt x="7502" y="4439"/>
                    <a:pt x="8061" y="4368"/>
                    <a:pt x="8478" y="3892"/>
                  </a:cubicBezTo>
                  <a:lnTo>
                    <a:pt x="10835" y="1344"/>
                  </a:lnTo>
                  <a:cubicBezTo>
                    <a:pt x="11062" y="1153"/>
                    <a:pt x="11300" y="629"/>
                    <a:pt x="10871" y="213"/>
                  </a:cubicBezTo>
                  <a:cubicBezTo>
                    <a:pt x="10706" y="62"/>
                    <a:pt x="10530" y="1"/>
                    <a:pt x="103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 name="Google Shape;680;p29"/>
          <p:cNvGrpSpPr/>
          <p:nvPr/>
        </p:nvGrpSpPr>
        <p:grpSpPr>
          <a:xfrm>
            <a:off x="2137076" y="1733670"/>
            <a:ext cx="5397462" cy="713400"/>
            <a:chOff x="2137076" y="1651470"/>
            <a:chExt cx="5397462" cy="713400"/>
          </a:xfrm>
        </p:grpSpPr>
        <p:sp>
          <p:nvSpPr>
            <p:cNvPr id="681" name="Google Shape;681;p29"/>
            <p:cNvSpPr/>
            <p:nvPr/>
          </p:nvSpPr>
          <p:spPr>
            <a:xfrm>
              <a:off x="2137076" y="1651470"/>
              <a:ext cx="2385000" cy="713400"/>
            </a:xfrm>
            <a:prstGeom prst="hexagon">
              <a:avLst>
                <a:gd name="adj" fmla="val 34374"/>
                <a:gd name="vf" fmla="val 115470"/>
              </a:avLst>
            </a:prstGeom>
            <a:solidFill>
              <a:srgbClr val="F3F3F3">
                <a:alpha val="23720"/>
              </a:srgbClr>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lt2"/>
                  </a:solidFill>
                  <a:latin typeface="Rajdhani"/>
                  <a:ea typeface="Rajdhani"/>
                  <a:cs typeface="Rajdhani"/>
                  <a:sym typeface="Rajdhani"/>
                </a:rPr>
                <a:t>VENUS</a:t>
              </a:r>
              <a:endParaRPr sz="2400" b="1">
                <a:solidFill>
                  <a:schemeClr val="lt2"/>
                </a:solidFill>
                <a:latin typeface="Rajdhani"/>
                <a:ea typeface="Rajdhani"/>
                <a:cs typeface="Rajdhani"/>
                <a:sym typeface="Rajdhani"/>
              </a:endParaRPr>
            </a:p>
          </p:txBody>
        </p:sp>
        <p:sp>
          <p:nvSpPr>
            <p:cNvPr id="682" name="Google Shape;682;p29"/>
            <p:cNvSpPr txBox="1"/>
            <p:nvPr/>
          </p:nvSpPr>
          <p:spPr>
            <a:xfrm>
              <a:off x="4662557" y="1765920"/>
              <a:ext cx="2018100" cy="484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2"/>
                  </a:solidFill>
                  <a:latin typeface="Fira Sans Condensed"/>
                  <a:ea typeface="Fira Sans Condensed"/>
                  <a:cs typeface="Fira Sans Condensed"/>
                  <a:sym typeface="Fira Sans Condensed"/>
                </a:rPr>
                <a:t>Venus is the second planet from the Sun</a:t>
              </a:r>
              <a:endParaRPr>
                <a:solidFill>
                  <a:schemeClr val="lt2"/>
                </a:solidFill>
                <a:latin typeface="Fira Sans Condensed"/>
                <a:ea typeface="Fira Sans Condensed"/>
                <a:cs typeface="Fira Sans Condensed"/>
                <a:sym typeface="Fira Sans Condensed"/>
              </a:endParaRPr>
            </a:p>
          </p:txBody>
        </p:sp>
        <p:sp>
          <p:nvSpPr>
            <p:cNvPr id="683" name="Google Shape;683;p29"/>
            <p:cNvSpPr/>
            <p:nvPr/>
          </p:nvSpPr>
          <p:spPr>
            <a:xfrm>
              <a:off x="6821138" y="1651470"/>
              <a:ext cx="713400" cy="7134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lt2"/>
                  </a:solidFill>
                  <a:latin typeface="Rajdhani"/>
                  <a:ea typeface="Rajdhani"/>
                  <a:cs typeface="Rajdhani"/>
                  <a:sym typeface="Rajdhani"/>
                </a:rPr>
                <a:t>01</a:t>
              </a:r>
              <a:endParaRPr sz="2400" b="1">
                <a:solidFill>
                  <a:schemeClr val="lt2"/>
                </a:solidFill>
                <a:latin typeface="Rajdhani"/>
                <a:ea typeface="Rajdhani"/>
                <a:cs typeface="Rajdhani"/>
                <a:sym typeface="Rajdhani"/>
              </a:endParaRPr>
            </a:p>
          </p:txBody>
        </p:sp>
      </p:grpSp>
      <p:grpSp>
        <p:nvGrpSpPr>
          <p:cNvPr id="684" name="Google Shape;684;p29"/>
          <p:cNvGrpSpPr/>
          <p:nvPr/>
        </p:nvGrpSpPr>
        <p:grpSpPr>
          <a:xfrm>
            <a:off x="2137076" y="2675320"/>
            <a:ext cx="5397462" cy="713400"/>
            <a:chOff x="2137076" y="2593120"/>
            <a:chExt cx="5397462" cy="713400"/>
          </a:xfrm>
        </p:grpSpPr>
        <p:sp>
          <p:nvSpPr>
            <p:cNvPr id="685" name="Google Shape;685;p29"/>
            <p:cNvSpPr/>
            <p:nvPr/>
          </p:nvSpPr>
          <p:spPr>
            <a:xfrm>
              <a:off x="2137076" y="2593120"/>
              <a:ext cx="2385000" cy="713400"/>
            </a:xfrm>
            <a:prstGeom prst="hexagon">
              <a:avLst>
                <a:gd name="adj" fmla="val 34374"/>
                <a:gd name="vf" fmla="val 115470"/>
              </a:avLst>
            </a:prstGeom>
            <a:solidFill>
              <a:srgbClr val="F3F3F3">
                <a:alpha val="23720"/>
              </a:srgbClr>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lt2"/>
                  </a:solidFill>
                  <a:latin typeface="Rajdhani"/>
                  <a:ea typeface="Rajdhani"/>
                  <a:cs typeface="Rajdhani"/>
                  <a:sym typeface="Rajdhani"/>
                </a:rPr>
                <a:t>MARS</a:t>
              </a:r>
              <a:endParaRPr sz="2400" b="1">
                <a:solidFill>
                  <a:schemeClr val="lt2"/>
                </a:solidFill>
                <a:latin typeface="Rajdhani"/>
                <a:ea typeface="Rajdhani"/>
                <a:cs typeface="Rajdhani"/>
                <a:sym typeface="Rajdhani"/>
              </a:endParaRPr>
            </a:p>
          </p:txBody>
        </p:sp>
        <p:sp>
          <p:nvSpPr>
            <p:cNvPr id="686" name="Google Shape;686;p29"/>
            <p:cNvSpPr txBox="1"/>
            <p:nvPr/>
          </p:nvSpPr>
          <p:spPr>
            <a:xfrm>
              <a:off x="4662557" y="2707570"/>
              <a:ext cx="2018100" cy="484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2"/>
                  </a:solidFill>
                  <a:latin typeface="Fira Sans Condensed"/>
                  <a:ea typeface="Fira Sans Condensed"/>
                  <a:cs typeface="Fira Sans Condensed"/>
                  <a:sym typeface="Fira Sans Condensed"/>
                </a:rPr>
                <a:t>Despite being red, Mars is actually a cold place</a:t>
              </a:r>
              <a:endParaRPr>
                <a:solidFill>
                  <a:schemeClr val="lt2"/>
                </a:solidFill>
                <a:latin typeface="Fira Sans Condensed"/>
                <a:ea typeface="Fira Sans Condensed"/>
                <a:cs typeface="Fira Sans Condensed"/>
                <a:sym typeface="Fira Sans Condensed"/>
              </a:endParaRPr>
            </a:p>
          </p:txBody>
        </p:sp>
        <p:sp>
          <p:nvSpPr>
            <p:cNvPr id="687" name="Google Shape;687;p29"/>
            <p:cNvSpPr/>
            <p:nvPr/>
          </p:nvSpPr>
          <p:spPr>
            <a:xfrm>
              <a:off x="6821138" y="2593120"/>
              <a:ext cx="713400" cy="7134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lt2"/>
                  </a:solidFill>
                  <a:latin typeface="Rajdhani"/>
                  <a:ea typeface="Rajdhani"/>
                  <a:cs typeface="Rajdhani"/>
                  <a:sym typeface="Rajdhani"/>
                </a:rPr>
                <a:t>02</a:t>
              </a:r>
              <a:endParaRPr sz="2400" b="1">
                <a:solidFill>
                  <a:schemeClr val="lt2"/>
                </a:solidFill>
                <a:latin typeface="Rajdhani"/>
                <a:ea typeface="Rajdhani"/>
                <a:cs typeface="Rajdhani"/>
                <a:sym typeface="Rajdhani"/>
              </a:endParaRPr>
            </a:p>
          </p:txBody>
        </p:sp>
      </p:grpSp>
      <p:grpSp>
        <p:nvGrpSpPr>
          <p:cNvPr id="688" name="Google Shape;688;p29"/>
          <p:cNvGrpSpPr/>
          <p:nvPr/>
        </p:nvGrpSpPr>
        <p:grpSpPr>
          <a:xfrm>
            <a:off x="2137076" y="3616970"/>
            <a:ext cx="5397462" cy="713400"/>
            <a:chOff x="2137076" y="3534770"/>
            <a:chExt cx="5397462" cy="713400"/>
          </a:xfrm>
        </p:grpSpPr>
        <p:sp>
          <p:nvSpPr>
            <p:cNvPr id="689" name="Google Shape;689;p29"/>
            <p:cNvSpPr/>
            <p:nvPr/>
          </p:nvSpPr>
          <p:spPr>
            <a:xfrm>
              <a:off x="2137076" y="3534770"/>
              <a:ext cx="2385000" cy="713400"/>
            </a:xfrm>
            <a:prstGeom prst="hexagon">
              <a:avLst>
                <a:gd name="adj" fmla="val 34374"/>
                <a:gd name="vf" fmla="val 115470"/>
              </a:avLst>
            </a:prstGeom>
            <a:solidFill>
              <a:srgbClr val="F3F3F3">
                <a:alpha val="23720"/>
              </a:srgbClr>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lt2"/>
                  </a:solidFill>
                  <a:latin typeface="Rajdhani"/>
                  <a:ea typeface="Rajdhani"/>
                  <a:cs typeface="Rajdhani"/>
                  <a:sym typeface="Rajdhani"/>
                </a:rPr>
                <a:t>JUPITER</a:t>
              </a:r>
              <a:endParaRPr sz="2400" b="1">
                <a:solidFill>
                  <a:schemeClr val="lt2"/>
                </a:solidFill>
                <a:latin typeface="Rajdhani"/>
                <a:ea typeface="Rajdhani"/>
                <a:cs typeface="Rajdhani"/>
                <a:sym typeface="Rajdhani"/>
              </a:endParaRPr>
            </a:p>
          </p:txBody>
        </p:sp>
        <p:sp>
          <p:nvSpPr>
            <p:cNvPr id="690" name="Google Shape;690;p29"/>
            <p:cNvSpPr txBox="1"/>
            <p:nvPr/>
          </p:nvSpPr>
          <p:spPr>
            <a:xfrm>
              <a:off x="4662557" y="3649220"/>
              <a:ext cx="2018100" cy="484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2"/>
                  </a:solidFill>
                  <a:latin typeface="Fira Sans Condensed"/>
                  <a:ea typeface="Fira Sans Condensed"/>
                  <a:cs typeface="Fira Sans Condensed"/>
                  <a:sym typeface="Fira Sans Condensed"/>
                </a:rPr>
                <a:t>Jupiter is the biggest planet of them all</a:t>
              </a:r>
              <a:endParaRPr>
                <a:solidFill>
                  <a:schemeClr val="lt2"/>
                </a:solidFill>
                <a:latin typeface="Fira Sans Condensed"/>
                <a:ea typeface="Fira Sans Condensed"/>
                <a:cs typeface="Fira Sans Condensed"/>
                <a:sym typeface="Fira Sans Condensed"/>
              </a:endParaRPr>
            </a:p>
          </p:txBody>
        </p:sp>
        <p:sp>
          <p:nvSpPr>
            <p:cNvPr id="691" name="Google Shape;691;p29"/>
            <p:cNvSpPr/>
            <p:nvPr/>
          </p:nvSpPr>
          <p:spPr>
            <a:xfrm>
              <a:off x="6821138" y="3534770"/>
              <a:ext cx="713400" cy="7134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lt2"/>
                  </a:solidFill>
                  <a:latin typeface="Rajdhani"/>
                  <a:ea typeface="Rajdhani"/>
                  <a:cs typeface="Rajdhani"/>
                  <a:sym typeface="Rajdhani"/>
                </a:rPr>
                <a:t>03</a:t>
              </a:r>
              <a:endParaRPr sz="2400" b="1">
                <a:solidFill>
                  <a:schemeClr val="lt2"/>
                </a:solidFill>
                <a:latin typeface="Rajdhani"/>
                <a:ea typeface="Rajdhani"/>
                <a:cs typeface="Rajdhani"/>
                <a:sym typeface="Rajdhani"/>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95"/>
        <p:cNvGrpSpPr/>
        <p:nvPr/>
      </p:nvGrpSpPr>
      <p:grpSpPr>
        <a:xfrm>
          <a:off x="0" y="0"/>
          <a:ext cx="0" cy="0"/>
          <a:chOff x="0" y="0"/>
          <a:chExt cx="0" cy="0"/>
        </a:xfrm>
      </p:grpSpPr>
      <p:sp>
        <p:nvSpPr>
          <p:cNvPr id="696" name="Google Shape;696;p30"/>
          <p:cNvSpPr txBox="1">
            <a:spLocks noGrp="1"/>
          </p:cNvSpPr>
          <p:nvPr>
            <p:ph type="title"/>
          </p:nvPr>
        </p:nvSpPr>
        <p:spPr>
          <a:xfrm>
            <a:off x="720100" y="5395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AI TECH AGENCY INFOGRAPHICS</a:t>
            </a:r>
            <a:endParaRPr/>
          </a:p>
        </p:txBody>
      </p:sp>
      <p:sp>
        <p:nvSpPr>
          <p:cNvPr id="697" name="Google Shape;697;p30"/>
          <p:cNvSpPr txBox="1"/>
          <p:nvPr/>
        </p:nvSpPr>
        <p:spPr>
          <a:xfrm>
            <a:off x="3402450" y="1178275"/>
            <a:ext cx="2339100" cy="457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400" b="1">
                <a:solidFill>
                  <a:schemeClr val="lt2"/>
                </a:solidFill>
                <a:latin typeface="Rajdhani"/>
                <a:ea typeface="Rajdhani"/>
                <a:cs typeface="Rajdhani"/>
                <a:sym typeface="Rajdhani"/>
              </a:rPr>
              <a:t>SERVICES</a:t>
            </a:r>
            <a:endParaRPr sz="2400" b="1">
              <a:solidFill>
                <a:schemeClr val="lt2"/>
              </a:solidFill>
              <a:latin typeface="Rajdhani"/>
              <a:ea typeface="Rajdhani"/>
              <a:cs typeface="Rajdhani"/>
              <a:sym typeface="Rajdhani"/>
            </a:endParaRPr>
          </a:p>
        </p:txBody>
      </p:sp>
      <p:sp>
        <p:nvSpPr>
          <p:cNvPr id="698" name="Google Shape;698;p30"/>
          <p:cNvSpPr/>
          <p:nvPr/>
        </p:nvSpPr>
        <p:spPr>
          <a:xfrm>
            <a:off x="4501450" y="1869499"/>
            <a:ext cx="155100" cy="1551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30"/>
          <p:cNvSpPr/>
          <p:nvPr/>
        </p:nvSpPr>
        <p:spPr>
          <a:xfrm>
            <a:off x="4501450" y="2939715"/>
            <a:ext cx="155100" cy="1551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30"/>
          <p:cNvSpPr/>
          <p:nvPr/>
        </p:nvSpPr>
        <p:spPr>
          <a:xfrm>
            <a:off x="4501450" y="2404607"/>
            <a:ext cx="155100" cy="1551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30"/>
          <p:cNvSpPr/>
          <p:nvPr/>
        </p:nvSpPr>
        <p:spPr>
          <a:xfrm>
            <a:off x="4501450" y="3474823"/>
            <a:ext cx="155100" cy="1551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30"/>
          <p:cNvSpPr/>
          <p:nvPr/>
        </p:nvSpPr>
        <p:spPr>
          <a:xfrm>
            <a:off x="4501450" y="4009931"/>
            <a:ext cx="155100" cy="1551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03" name="Google Shape;703;p30"/>
          <p:cNvCxnSpPr>
            <a:stCxn id="698" idx="4"/>
            <a:endCxn id="700" idx="0"/>
          </p:cNvCxnSpPr>
          <p:nvPr/>
        </p:nvCxnSpPr>
        <p:spPr>
          <a:xfrm>
            <a:off x="4579000" y="2024599"/>
            <a:ext cx="0" cy="380100"/>
          </a:xfrm>
          <a:prstGeom prst="straightConnector1">
            <a:avLst/>
          </a:prstGeom>
          <a:noFill/>
          <a:ln w="19050" cap="flat" cmpd="sng">
            <a:solidFill>
              <a:schemeClr val="lt2"/>
            </a:solidFill>
            <a:prstDash val="solid"/>
            <a:round/>
            <a:headEnd type="none" w="med" len="med"/>
            <a:tailEnd type="none" w="med" len="med"/>
          </a:ln>
        </p:spPr>
      </p:cxnSp>
      <p:cxnSp>
        <p:nvCxnSpPr>
          <p:cNvPr id="704" name="Google Shape;704;p30"/>
          <p:cNvCxnSpPr>
            <a:stCxn id="700" idx="4"/>
            <a:endCxn id="699" idx="0"/>
          </p:cNvCxnSpPr>
          <p:nvPr/>
        </p:nvCxnSpPr>
        <p:spPr>
          <a:xfrm>
            <a:off x="4579000" y="2559707"/>
            <a:ext cx="0" cy="380100"/>
          </a:xfrm>
          <a:prstGeom prst="straightConnector1">
            <a:avLst/>
          </a:prstGeom>
          <a:noFill/>
          <a:ln w="19050" cap="flat" cmpd="sng">
            <a:solidFill>
              <a:schemeClr val="lt2"/>
            </a:solidFill>
            <a:prstDash val="solid"/>
            <a:round/>
            <a:headEnd type="none" w="med" len="med"/>
            <a:tailEnd type="none" w="med" len="med"/>
          </a:ln>
        </p:spPr>
      </p:cxnSp>
      <p:cxnSp>
        <p:nvCxnSpPr>
          <p:cNvPr id="705" name="Google Shape;705;p30"/>
          <p:cNvCxnSpPr>
            <a:stCxn id="699" idx="4"/>
            <a:endCxn id="701" idx="0"/>
          </p:cNvCxnSpPr>
          <p:nvPr/>
        </p:nvCxnSpPr>
        <p:spPr>
          <a:xfrm>
            <a:off x="4579000" y="3094815"/>
            <a:ext cx="0" cy="380100"/>
          </a:xfrm>
          <a:prstGeom prst="straightConnector1">
            <a:avLst/>
          </a:prstGeom>
          <a:noFill/>
          <a:ln w="19050" cap="flat" cmpd="sng">
            <a:solidFill>
              <a:schemeClr val="lt2"/>
            </a:solidFill>
            <a:prstDash val="solid"/>
            <a:round/>
            <a:headEnd type="none" w="med" len="med"/>
            <a:tailEnd type="none" w="med" len="med"/>
          </a:ln>
        </p:spPr>
      </p:cxnSp>
      <p:cxnSp>
        <p:nvCxnSpPr>
          <p:cNvPr id="706" name="Google Shape;706;p30"/>
          <p:cNvCxnSpPr>
            <a:stCxn id="701" idx="4"/>
            <a:endCxn id="702" idx="0"/>
          </p:cNvCxnSpPr>
          <p:nvPr/>
        </p:nvCxnSpPr>
        <p:spPr>
          <a:xfrm>
            <a:off x="4579000" y="3629923"/>
            <a:ext cx="0" cy="380100"/>
          </a:xfrm>
          <a:prstGeom prst="straightConnector1">
            <a:avLst/>
          </a:prstGeom>
          <a:noFill/>
          <a:ln w="19050" cap="flat" cmpd="sng">
            <a:solidFill>
              <a:schemeClr val="lt2"/>
            </a:solidFill>
            <a:prstDash val="solid"/>
            <a:round/>
            <a:headEnd type="none" w="med" len="med"/>
            <a:tailEnd type="none" w="med" len="med"/>
          </a:ln>
        </p:spPr>
      </p:cxnSp>
      <p:grpSp>
        <p:nvGrpSpPr>
          <p:cNvPr id="707" name="Google Shape;707;p30"/>
          <p:cNvGrpSpPr/>
          <p:nvPr/>
        </p:nvGrpSpPr>
        <p:grpSpPr>
          <a:xfrm>
            <a:off x="720250" y="1718449"/>
            <a:ext cx="3384805" cy="739541"/>
            <a:chOff x="720250" y="1718449"/>
            <a:chExt cx="3384805" cy="739541"/>
          </a:xfrm>
        </p:grpSpPr>
        <p:grpSp>
          <p:nvGrpSpPr>
            <p:cNvPr id="708" name="Google Shape;708;p30"/>
            <p:cNvGrpSpPr/>
            <p:nvPr/>
          </p:nvGrpSpPr>
          <p:grpSpPr>
            <a:xfrm>
              <a:off x="720250" y="1718449"/>
              <a:ext cx="2210100" cy="739541"/>
              <a:chOff x="720250" y="1718449"/>
              <a:chExt cx="2210100" cy="739541"/>
            </a:xfrm>
          </p:grpSpPr>
          <p:sp>
            <p:nvSpPr>
              <p:cNvPr id="709" name="Google Shape;709;p30"/>
              <p:cNvSpPr txBox="1"/>
              <p:nvPr/>
            </p:nvSpPr>
            <p:spPr>
              <a:xfrm>
                <a:off x="720250" y="1973490"/>
                <a:ext cx="2210100" cy="48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2"/>
                    </a:solidFill>
                    <a:latin typeface="Fira Sans Condensed"/>
                    <a:ea typeface="Fira Sans Condensed"/>
                    <a:cs typeface="Fira Sans Condensed"/>
                    <a:sym typeface="Fira Sans Condensed"/>
                  </a:rPr>
                  <a:t>Jupiter is the biggest planet in the Solar System</a:t>
                </a:r>
                <a:endParaRPr>
                  <a:solidFill>
                    <a:schemeClr val="lt2"/>
                  </a:solidFill>
                  <a:latin typeface="Fira Sans Condensed"/>
                  <a:ea typeface="Fira Sans Condensed"/>
                  <a:cs typeface="Fira Sans Condensed"/>
                  <a:sym typeface="Fira Sans Condensed"/>
                </a:endParaRPr>
              </a:p>
            </p:txBody>
          </p:sp>
          <p:sp>
            <p:nvSpPr>
              <p:cNvPr id="710" name="Google Shape;710;p30"/>
              <p:cNvSpPr txBox="1"/>
              <p:nvPr/>
            </p:nvSpPr>
            <p:spPr>
              <a:xfrm>
                <a:off x="720250" y="1718449"/>
                <a:ext cx="2210100" cy="4572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400" b="1">
                    <a:solidFill>
                      <a:schemeClr val="lt2"/>
                    </a:solidFill>
                    <a:latin typeface="Rajdhani"/>
                    <a:ea typeface="Rajdhani"/>
                    <a:cs typeface="Rajdhani"/>
                    <a:sym typeface="Rajdhani"/>
                  </a:rPr>
                  <a:t>JUPITER</a:t>
                </a:r>
                <a:endParaRPr sz="2400" b="1">
                  <a:solidFill>
                    <a:schemeClr val="lt2"/>
                  </a:solidFill>
                  <a:latin typeface="Rajdhani"/>
                  <a:ea typeface="Rajdhani"/>
                  <a:cs typeface="Rajdhani"/>
                  <a:sym typeface="Rajdhani"/>
                </a:endParaRPr>
              </a:p>
            </p:txBody>
          </p:sp>
        </p:grpSp>
        <p:sp>
          <p:nvSpPr>
            <p:cNvPr id="711" name="Google Shape;711;p30"/>
            <p:cNvSpPr txBox="1"/>
            <p:nvPr/>
          </p:nvSpPr>
          <p:spPr>
            <a:xfrm>
              <a:off x="3373655" y="1718449"/>
              <a:ext cx="731400" cy="457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lt2"/>
                  </a:solidFill>
                  <a:latin typeface="Rajdhani"/>
                  <a:ea typeface="Rajdhani"/>
                  <a:cs typeface="Rajdhani"/>
                  <a:sym typeface="Rajdhani"/>
                </a:rPr>
                <a:t>01</a:t>
              </a:r>
              <a:endParaRPr sz="2400" b="1">
                <a:solidFill>
                  <a:schemeClr val="lt2"/>
                </a:solidFill>
                <a:latin typeface="Rajdhani"/>
                <a:ea typeface="Rajdhani"/>
                <a:cs typeface="Rajdhani"/>
                <a:sym typeface="Rajdhani"/>
              </a:endParaRPr>
            </a:p>
          </p:txBody>
        </p:sp>
      </p:grpSp>
      <p:grpSp>
        <p:nvGrpSpPr>
          <p:cNvPr id="712" name="Google Shape;712;p30"/>
          <p:cNvGrpSpPr/>
          <p:nvPr/>
        </p:nvGrpSpPr>
        <p:grpSpPr>
          <a:xfrm>
            <a:off x="5052880" y="2254552"/>
            <a:ext cx="3384870" cy="738253"/>
            <a:chOff x="5052880" y="2254552"/>
            <a:chExt cx="3384870" cy="738253"/>
          </a:xfrm>
        </p:grpSpPr>
        <p:grpSp>
          <p:nvGrpSpPr>
            <p:cNvPr id="713" name="Google Shape;713;p30"/>
            <p:cNvGrpSpPr/>
            <p:nvPr/>
          </p:nvGrpSpPr>
          <p:grpSpPr>
            <a:xfrm>
              <a:off x="6227650" y="2254552"/>
              <a:ext cx="2210100" cy="738253"/>
              <a:chOff x="6227650" y="2254552"/>
              <a:chExt cx="2210100" cy="738253"/>
            </a:xfrm>
          </p:grpSpPr>
          <p:sp>
            <p:nvSpPr>
              <p:cNvPr id="714" name="Google Shape;714;p30"/>
              <p:cNvSpPr txBox="1"/>
              <p:nvPr/>
            </p:nvSpPr>
            <p:spPr>
              <a:xfrm>
                <a:off x="6227650" y="2254552"/>
                <a:ext cx="2210100" cy="4572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2400" b="1">
                    <a:solidFill>
                      <a:schemeClr val="lt2"/>
                    </a:solidFill>
                    <a:latin typeface="Rajdhani"/>
                    <a:ea typeface="Rajdhani"/>
                    <a:cs typeface="Rajdhani"/>
                    <a:sym typeface="Rajdhani"/>
                  </a:rPr>
                  <a:t>NEPTUNE</a:t>
                </a:r>
                <a:endParaRPr sz="2400" b="1">
                  <a:solidFill>
                    <a:schemeClr val="lt2"/>
                  </a:solidFill>
                  <a:latin typeface="Rajdhani"/>
                  <a:ea typeface="Rajdhani"/>
                  <a:cs typeface="Rajdhani"/>
                  <a:sym typeface="Rajdhani"/>
                </a:endParaRPr>
              </a:p>
            </p:txBody>
          </p:sp>
          <p:sp>
            <p:nvSpPr>
              <p:cNvPr id="715" name="Google Shape;715;p30"/>
              <p:cNvSpPr txBox="1"/>
              <p:nvPr/>
            </p:nvSpPr>
            <p:spPr>
              <a:xfrm>
                <a:off x="6227650" y="2508304"/>
                <a:ext cx="2210100" cy="484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lt2"/>
                    </a:solidFill>
                    <a:latin typeface="Fira Sans Condensed"/>
                    <a:ea typeface="Fira Sans Condensed"/>
                    <a:cs typeface="Fira Sans Condensed"/>
                    <a:sym typeface="Fira Sans Condensed"/>
                  </a:rPr>
                  <a:t>Neptune is the farthest planet from the Sun</a:t>
                </a:r>
                <a:endParaRPr>
                  <a:solidFill>
                    <a:schemeClr val="lt2"/>
                  </a:solidFill>
                  <a:latin typeface="Fira Sans Condensed"/>
                  <a:ea typeface="Fira Sans Condensed"/>
                  <a:cs typeface="Fira Sans Condensed"/>
                  <a:sym typeface="Fira Sans Condensed"/>
                </a:endParaRPr>
              </a:p>
            </p:txBody>
          </p:sp>
        </p:grpSp>
        <p:sp>
          <p:nvSpPr>
            <p:cNvPr id="716" name="Google Shape;716;p30"/>
            <p:cNvSpPr txBox="1"/>
            <p:nvPr/>
          </p:nvSpPr>
          <p:spPr>
            <a:xfrm>
              <a:off x="5052880" y="2254552"/>
              <a:ext cx="731400" cy="457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lt2"/>
                  </a:solidFill>
                  <a:latin typeface="Rajdhani"/>
                  <a:ea typeface="Rajdhani"/>
                  <a:cs typeface="Rajdhani"/>
                  <a:sym typeface="Rajdhani"/>
                </a:rPr>
                <a:t>02</a:t>
              </a:r>
              <a:endParaRPr sz="2400" b="1">
                <a:solidFill>
                  <a:schemeClr val="lt2"/>
                </a:solidFill>
                <a:latin typeface="Rajdhani"/>
                <a:ea typeface="Rajdhani"/>
                <a:cs typeface="Rajdhani"/>
                <a:sym typeface="Rajdhani"/>
              </a:endParaRPr>
            </a:p>
          </p:txBody>
        </p:sp>
      </p:grpSp>
      <p:grpSp>
        <p:nvGrpSpPr>
          <p:cNvPr id="717" name="Google Shape;717;p30"/>
          <p:cNvGrpSpPr/>
          <p:nvPr/>
        </p:nvGrpSpPr>
        <p:grpSpPr>
          <a:xfrm>
            <a:off x="720250" y="2786365"/>
            <a:ext cx="3384805" cy="741254"/>
            <a:chOff x="720250" y="2786365"/>
            <a:chExt cx="3384805" cy="741254"/>
          </a:xfrm>
        </p:grpSpPr>
        <p:grpSp>
          <p:nvGrpSpPr>
            <p:cNvPr id="718" name="Google Shape;718;p30"/>
            <p:cNvGrpSpPr/>
            <p:nvPr/>
          </p:nvGrpSpPr>
          <p:grpSpPr>
            <a:xfrm>
              <a:off x="720250" y="2786365"/>
              <a:ext cx="2210100" cy="741254"/>
              <a:chOff x="720250" y="2786365"/>
              <a:chExt cx="2210100" cy="741254"/>
            </a:xfrm>
          </p:grpSpPr>
          <p:sp>
            <p:nvSpPr>
              <p:cNvPr id="719" name="Google Shape;719;p30"/>
              <p:cNvSpPr txBox="1"/>
              <p:nvPr/>
            </p:nvSpPr>
            <p:spPr>
              <a:xfrm>
                <a:off x="720250" y="2786365"/>
                <a:ext cx="2210100" cy="4572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400" b="1">
                    <a:solidFill>
                      <a:schemeClr val="lt2"/>
                    </a:solidFill>
                    <a:latin typeface="Rajdhani"/>
                    <a:ea typeface="Rajdhani"/>
                    <a:cs typeface="Rajdhani"/>
                    <a:sym typeface="Rajdhani"/>
                  </a:rPr>
                  <a:t>VENUS</a:t>
                </a:r>
                <a:endParaRPr sz="2400" b="1">
                  <a:solidFill>
                    <a:schemeClr val="lt2"/>
                  </a:solidFill>
                  <a:latin typeface="Rajdhani"/>
                  <a:ea typeface="Rajdhani"/>
                  <a:cs typeface="Rajdhani"/>
                  <a:sym typeface="Rajdhani"/>
                </a:endParaRPr>
              </a:p>
            </p:txBody>
          </p:sp>
          <p:sp>
            <p:nvSpPr>
              <p:cNvPr id="720" name="Google Shape;720;p30"/>
              <p:cNvSpPr txBox="1"/>
              <p:nvPr/>
            </p:nvSpPr>
            <p:spPr>
              <a:xfrm>
                <a:off x="720250" y="3043119"/>
                <a:ext cx="2210100" cy="48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2"/>
                    </a:solidFill>
                    <a:latin typeface="Fira Sans Condensed"/>
                    <a:ea typeface="Fira Sans Condensed"/>
                    <a:cs typeface="Fira Sans Condensed"/>
                    <a:sym typeface="Fira Sans Condensed"/>
                  </a:rPr>
                  <a:t>Venus is the second planet from the Sun</a:t>
                </a:r>
                <a:endParaRPr>
                  <a:solidFill>
                    <a:schemeClr val="lt2"/>
                  </a:solidFill>
                  <a:latin typeface="Fira Sans Condensed"/>
                  <a:ea typeface="Fira Sans Condensed"/>
                  <a:cs typeface="Fira Sans Condensed"/>
                  <a:sym typeface="Fira Sans Condensed"/>
                </a:endParaRPr>
              </a:p>
            </p:txBody>
          </p:sp>
        </p:grpSp>
        <p:sp>
          <p:nvSpPr>
            <p:cNvPr id="721" name="Google Shape;721;p30"/>
            <p:cNvSpPr txBox="1"/>
            <p:nvPr/>
          </p:nvSpPr>
          <p:spPr>
            <a:xfrm>
              <a:off x="3373655" y="2786365"/>
              <a:ext cx="731400" cy="457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lt2"/>
                  </a:solidFill>
                  <a:latin typeface="Rajdhani"/>
                  <a:ea typeface="Rajdhani"/>
                  <a:cs typeface="Rajdhani"/>
                  <a:sym typeface="Rajdhani"/>
                </a:rPr>
                <a:t>03</a:t>
              </a:r>
              <a:endParaRPr sz="2400" b="1">
                <a:solidFill>
                  <a:schemeClr val="lt2"/>
                </a:solidFill>
                <a:latin typeface="Rajdhani"/>
                <a:ea typeface="Rajdhani"/>
                <a:cs typeface="Rajdhani"/>
                <a:sym typeface="Rajdhani"/>
              </a:endParaRPr>
            </a:p>
          </p:txBody>
        </p:sp>
      </p:grpSp>
      <p:grpSp>
        <p:nvGrpSpPr>
          <p:cNvPr id="722" name="Google Shape;722;p30"/>
          <p:cNvGrpSpPr/>
          <p:nvPr/>
        </p:nvGrpSpPr>
        <p:grpSpPr>
          <a:xfrm>
            <a:off x="5052880" y="3324230"/>
            <a:ext cx="3384870" cy="738203"/>
            <a:chOff x="5052880" y="3324230"/>
            <a:chExt cx="3384870" cy="738203"/>
          </a:xfrm>
        </p:grpSpPr>
        <p:grpSp>
          <p:nvGrpSpPr>
            <p:cNvPr id="723" name="Google Shape;723;p30"/>
            <p:cNvGrpSpPr/>
            <p:nvPr/>
          </p:nvGrpSpPr>
          <p:grpSpPr>
            <a:xfrm>
              <a:off x="6227650" y="3324230"/>
              <a:ext cx="2210100" cy="738203"/>
              <a:chOff x="6227650" y="3324230"/>
              <a:chExt cx="2210100" cy="738203"/>
            </a:xfrm>
          </p:grpSpPr>
          <p:sp>
            <p:nvSpPr>
              <p:cNvPr id="724" name="Google Shape;724;p30"/>
              <p:cNvSpPr txBox="1"/>
              <p:nvPr/>
            </p:nvSpPr>
            <p:spPr>
              <a:xfrm>
                <a:off x="6227650" y="3324230"/>
                <a:ext cx="2210100" cy="4572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2400" b="1">
                    <a:solidFill>
                      <a:schemeClr val="lt2"/>
                    </a:solidFill>
                    <a:latin typeface="Rajdhani"/>
                    <a:ea typeface="Rajdhani"/>
                    <a:cs typeface="Rajdhani"/>
                    <a:sym typeface="Rajdhani"/>
                  </a:rPr>
                  <a:t>MARS</a:t>
                </a:r>
                <a:endParaRPr sz="2400" b="1">
                  <a:solidFill>
                    <a:schemeClr val="lt2"/>
                  </a:solidFill>
                  <a:latin typeface="Rajdhani"/>
                  <a:ea typeface="Rajdhani"/>
                  <a:cs typeface="Rajdhani"/>
                  <a:sym typeface="Rajdhani"/>
                </a:endParaRPr>
              </a:p>
            </p:txBody>
          </p:sp>
          <p:sp>
            <p:nvSpPr>
              <p:cNvPr id="725" name="Google Shape;725;p30"/>
              <p:cNvSpPr txBox="1"/>
              <p:nvPr/>
            </p:nvSpPr>
            <p:spPr>
              <a:xfrm>
                <a:off x="6227650" y="3577933"/>
                <a:ext cx="2210100" cy="484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lt2"/>
                    </a:solidFill>
                    <a:latin typeface="Fira Sans Condensed"/>
                    <a:ea typeface="Fira Sans Condensed"/>
                    <a:cs typeface="Fira Sans Condensed"/>
                    <a:sym typeface="Fira Sans Condensed"/>
                  </a:rPr>
                  <a:t>Despite being red, Mars is actually  a cold place</a:t>
                </a:r>
                <a:endParaRPr>
                  <a:solidFill>
                    <a:schemeClr val="lt2"/>
                  </a:solidFill>
                  <a:latin typeface="Fira Sans Condensed"/>
                  <a:ea typeface="Fira Sans Condensed"/>
                  <a:cs typeface="Fira Sans Condensed"/>
                  <a:sym typeface="Fira Sans Condensed"/>
                </a:endParaRPr>
              </a:p>
            </p:txBody>
          </p:sp>
        </p:grpSp>
        <p:sp>
          <p:nvSpPr>
            <p:cNvPr id="726" name="Google Shape;726;p30"/>
            <p:cNvSpPr txBox="1"/>
            <p:nvPr/>
          </p:nvSpPr>
          <p:spPr>
            <a:xfrm>
              <a:off x="5052880" y="3324230"/>
              <a:ext cx="731400" cy="457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lt2"/>
                  </a:solidFill>
                  <a:latin typeface="Rajdhani"/>
                  <a:ea typeface="Rajdhani"/>
                  <a:cs typeface="Rajdhani"/>
                  <a:sym typeface="Rajdhani"/>
                </a:rPr>
                <a:t>04</a:t>
              </a:r>
              <a:endParaRPr sz="2400" b="1">
                <a:solidFill>
                  <a:schemeClr val="lt2"/>
                </a:solidFill>
                <a:latin typeface="Rajdhani"/>
                <a:ea typeface="Rajdhani"/>
                <a:cs typeface="Rajdhani"/>
                <a:sym typeface="Rajdhani"/>
              </a:endParaRPr>
            </a:p>
          </p:txBody>
        </p:sp>
      </p:grpSp>
      <p:grpSp>
        <p:nvGrpSpPr>
          <p:cNvPr id="727" name="Google Shape;727;p30"/>
          <p:cNvGrpSpPr/>
          <p:nvPr/>
        </p:nvGrpSpPr>
        <p:grpSpPr>
          <a:xfrm>
            <a:off x="720250" y="3858881"/>
            <a:ext cx="3384805" cy="738366"/>
            <a:chOff x="720250" y="3858881"/>
            <a:chExt cx="3384805" cy="738366"/>
          </a:xfrm>
        </p:grpSpPr>
        <p:grpSp>
          <p:nvGrpSpPr>
            <p:cNvPr id="728" name="Google Shape;728;p30"/>
            <p:cNvGrpSpPr/>
            <p:nvPr/>
          </p:nvGrpSpPr>
          <p:grpSpPr>
            <a:xfrm>
              <a:off x="720250" y="3858881"/>
              <a:ext cx="2210100" cy="738366"/>
              <a:chOff x="720250" y="3858881"/>
              <a:chExt cx="2210100" cy="738366"/>
            </a:xfrm>
          </p:grpSpPr>
          <p:sp>
            <p:nvSpPr>
              <p:cNvPr id="729" name="Google Shape;729;p30"/>
              <p:cNvSpPr txBox="1"/>
              <p:nvPr/>
            </p:nvSpPr>
            <p:spPr>
              <a:xfrm>
                <a:off x="720250" y="3858881"/>
                <a:ext cx="2210100" cy="4572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400" b="1">
                    <a:solidFill>
                      <a:schemeClr val="lt2"/>
                    </a:solidFill>
                    <a:latin typeface="Rajdhani"/>
                    <a:ea typeface="Rajdhani"/>
                    <a:cs typeface="Rajdhani"/>
                    <a:sym typeface="Rajdhani"/>
                  </a:rPr>
                  <a:t>MERCURY</a:t>
                </a:r>
                <a:endParaRPr sz="2400" b="1">
                  <a:solidFill>
                    <a:schemeClr val="lt2"/>
                  </a:solidFill>
                  <a:latin typeface="Rajdhani"/>
                  <a:ea typeface="Rajdhani"/>
                  <a:cs typeface="Rajdhani"/>
                  <a:sym typeface="Rajdhani"/>
                </a:endParaRPr>
              </a:p>
            </p:txBody>
          </p:sp>
          <p:sp>
            <p:nvSpPr>
              <p:cNvPr id="730" name="Google Shape;730;p30"/>
              <p:cNvSpPr txBox="1"/>
              <p:nvPr/>
            </p:nvSpPr>
            <p:spPr>
              <a:xfrm>
                <a:off x="720250" y="4112747"/>
                <a:ext cx="2210100" cy="48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2"/>
                    </a:solidFill>
                    <a:latin typeface="Fira Sans Condensed"/>
                    <a:ea typeface="Fira Sans Condensed"/>
                    <a:cs typeface="Fira Sans Condensed"/>
                    <a:sym typeface="Fira Sans Condensed"/>
                  </a:rPr>
                  <a:t>Mercury is the closest planet to the Sun</a:t>
                </a:r>
                <a:endParaRPr>
                  <a:solidFill>
                    <a:schemeClr val="lt2"/>
                  </a:solidFill>
                  <a:latin typeface="Fira Sans Condensed"/>
                  <a:ea typeface="Fira Sans Condensed"/>
                  <a:cs typeface="Fira Sans Condensed"/>
                  <a:sym typeface="Fira Sans Condensed"/>
                </a:endParaRPr>
              </a:p>
            </p:txBody>
          </p:sp>
        </p:grpSp>
        <p:sp>
          <p:nvSpPr>
            <p:cNvPr id="731" name="Google Shape;731;p30"/>
            <p:cNvSpPr txBox="1"/>
            <p:nvPr/>
          </p:nvSpPr>
          <p:spPr>
            <a:xfrm>
              <a:off x="3373655" y="3858881"/>
              <a:ext cx="731400" cy="457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lt2"/>
                  </a:solidFill>
                  <a:latin typeface="Rajdhani"/>
                  <a:ea typeface="Rajdhani"/>
                  <a:cs typeface="Rajdhani"/>
                  <a:sym typeface="Rajdhani"/>
                </a:rPr>
                <a:t>05</a:t>
              </a:r>
              <a:endParaRPr sz="2400" b="1">
                <a:solidFill>
                  <a:schemeClr val="lt2"/>
                </a:solidFill>
                <a:latin typeface="Rajdhani"/>
                <a:ea typeface="Rajdhani"/>
                <a:cs typeface="Rajdhani"/>
                <a:sym typeface="Rajdhani"/>
              </a:endParaRPr>
            </a:p>
          </p:txBody>
        </p:sp>
      </p:grpSp>
      <p:cxnSp>
        <p:nvCxnSpPr>
          <p:cNvPr id="732" name="Google Shape;732;p30"/>
          <p:cNvCxnSpPr>
            <a:stCxn id="711" idx="3"/>
            <a:endCxn id="698" idx="2"/>
          </p:cNvCxnSpPr>
          <p:nvPr/>
        </p:nvCxnSpPr>
        <p:spPr>
          <a:xfrm>
            <a:off x="4105055" y="1947049"/>
            <a:ext cx="396300" cy="0"/>
          </a:xfrm>
          <a:prstGeom prst="straightConnector1">
            <a:avLst/>
          </a:prstGeom>
          <a:noFill/>
          <a:ln w="19050" cap="flat" cmpd="sng">
            <a:solidFill>
              <a:schemeClr val="lt2"/>
            </a:solidFill>
            <a:prstDash val="solid"/>
            <a:round/>
            <a:headEnd type="none" w="med" len="med"/>
            <a:tailEnd type="none" w="med" len="med"/>
          </a:ln>
        </p:spPr>
      </p:cxnSp>
      <p:cxnSp>
        <p:nvCxnSpPr>
          <p:cNvPr id="733" name="Google Shape;733;p30"/>
          <p:cNvCxnSpPr>
            <a:stCxn id="700" idx="6"/>
            <a:endCxn id="716" idx="1"/>
          </p:cNvCxnSpPr>
          <p:nvPr/>
        </p:nvCxnSpPr>
        <p:spPr>
          <a:xfrm>
            <a:off x="4656550" y="2482157"/>
            <a:ext cx="396300" cy="900"/>
          </a:xfrm>
          <a:prstGeom prst="straightConnector1">
            <a:avLst/>
          </a:prstGeom>
          <a:noFill/>
          <a:ln w="19050" cap="flat" cmpd="sng">
            <a:solidFill>
              <a:schemeClr val="lt2"/>
            </a:solidFill>
            <a:prstDash val="solid"/>
            <a:round/>
            <a:headEnd type="none" w="med" len="med"/>
            <a:tailEnd type="none" w="med" len="med"/>
          </a:ln>
        </p:spPr>
      </p:cxnSp>
      <p:cxnSp>
        <p:nvCxnSpPr>
          <p:cNvPr id="734" name="Google Shape;734;p30"/>
          <p:cNvCxnSpPr>
            <a:stCxn id="699" idx="2"/>
            <a:endCxn id="721" idx="3"/>
          </p:cNvCxnSpPr>
          <p:nvPr/>
        </p:nvCxnSpPr>
        <p:spPr>
          <a:xfrm rot="10800000">
            <a:off x="4105150" y="3014865"/>
            <a:ext cx="396300" cy="2400"/>
          </a:xfrm>
          <a:prstGeom prst="straightConnector1">
            <a:avLst/>
          </a:prstGeom>
          <a:noFill/>
          <a:ln w="19050" cap="flat" cmpd="sng">
            <a:solidFill>
              <a:schemeClr val="lt2"/>
            </a:solidFill>
            <a:prstDash val="solid"/>
            <a:round/>
            <a:headEnd type="none" w="med" len="med"/>
            <a:tailEnd type="none" w="med" len="med"/>
          </a:ln>
        </p:spPr>
      </p:cxnSp>
      <p:cxnSp>
        <p:nvCxnSpPr>
          <p:cNvPr id="735" name="Google Shape;735;p30"/>
          <p:cNvCxnSpPr>
            <a:stCxn id="701" idx="6"/>
            <a:endCxn id="726" idx="1"/>
          </p:cNvCxnSpPr>
          <p:nvPr/>
        </p:nvCxnSpPr>
        <p:spPr>
          <a:xfrm>
            <a:off x="4656550" y="3552373"/>
            <a:ext cx="396300" cy="600"/>
          </a:xfrm>
          <a:prstGeom prst="straightConnector1">
            <a:avLst/>
          </a:prstGeom>
          <a:noFill/>
          <a:ln w="19050" cap="flat" cmpd="sng">
            <a:solidFill>
              <a:schemeClr val="lt2"/>
            </a:solidFill>
            <a:prstDash val="solid"/>
            <a:round/>
            <a:headEnd type="none" w="med" len="med"/>
            <a:tailEnd type="none" w="med" len="med"/>
          </a:ln>
        </p:spPr>
      </p:cxnSp>
      <p:cxnSp>
        <p:nvCxnSpPr>
          <p:cNvPr id="736" name="Google Shape;736;p30"/>
          <p:cNvCxnSpPr>
            <a:stCxn id="702" idx="2"/>
            <a:endCxn id="731" idx="3"/>
          </p:cNvCxnSpPr>
          <p:nvPr/>
        </p:nvCxnSpPr>
        <p:spPr>
          <a:xfrm rot="10800000">
            <a:off x="4105150" y="4087481"/>
            <a:ext cx="396300" cy="0"/>
          </a:xfrm>
          <a:prstGeom prst="straightConnector1">
            <a:avLst/>
          </a:prstGeom>
          <a:noFill/>
          <a:ln w="19050" cap="flat" cmpd="sng">
            <a:solidFill>
              <a:schemeClr val="lt2"/>
            </a:solidFill>
            <a:prstDash val="solid"/>
            <a:round/>
            <a:headEnd type="none" w="med" len="med"/>
            <a:tailEnd type="none" w="med" len="med"/>
          </a:ln>
        </p:spPr>
      </p:cxnSp>
      <p:cxnSp>
        <p:nvCxnSpPr>
          <p:cNvPr id="737" name="Google Shape;737;p30"/>
          <p:cNvCxnSpPr>
            <a:stCxn id="711" idx="1"/>
            <a:endCxn id="710" idx="3"/>
          </p:cNvCxnSpPr>
          <p:nvPr/>
        </p:nvCxnSpPr>
        <p:spPr>
          <a:xfrm rot="10800000">
            <a:off x="2930255" y="1947049"/>
            <a:ext cx="443400" cy="0"/>
          </a:xfrm>
          <a:prstGeom prst="straightConnector1">
            <a:avLst/>
          </a:prstGeom>
          <a:noFill/>
          <a:ln w="19050" cap="flat" cmpd="sng">
            <a:solidFill>
              <a:schemeClr val="lt2"/>
            </a:solidFill>
            <a:prstDash val="solid"/>
            <a:round/>
            <a:headEnd type="none" w="med" len="med"/>
            <a:tailEnd type="oval" w="med" len="med"/>
          </a:ln>
        </p:spPr>
      </p:cxnSp>
      <p:cxnSp>
        <p:nvCxnSpPr>
          <p:cNvPr id="738" name="Google Shape;738;p30"/>
          <p:cNvCxnSpPr>
            <a:stCxn id="721" idx="1"/>
            <a:endCxn id="719" idx="3"/>
          </p:cNvCxnSpPr>
          <p:nvPr/>
        </p:nvCxnSpPr>
        <p:spPr>
          <a:xfrm rot="10800000">
            <a:off x="2930255" y="3014965"/>
            <a:ext cx="443400" cy="0"/>
          </a:xfrm>
          <a:prstGeom prst="straightConnector1">
            <a:avLst/>
          </a:prstGeom>
          <a:noFill/>
          <a:ln w="19050" cap="flat" cmpd="sng">
            <a:solidFill>
              <a:schemeClr val="lt2"/>
            </a:solidFill>
            <a:prstDash val="solid"/>
            <a:round/>
            <a:headEnd type="none" w="med" len="med"/>
            <a:tailEnd type="oval" w="med" len="med"/>
          </a:ln>
        </p:spPr>
      </p:cxnSp>
      <p:cxnSp>
        <p:nvCxnSpPr>
          <p:cNvPr id="739" name="Google Shape;739;p30"/>
          <p:cNvCxnSpPr>
            <a:stCxn id="731" idx="1"/>
            <a:endCxn id="729" idx="3"/>
          </p:cNvCxnSpPr>
          <p:nvPr/>
        </p:nvCxnSpPr>
        <p:spPr>
          <a:xfrm rot="10800000">
            <a:off x="2930255" y="4087481"/>
            <a:ext cx="443400" cy="0"/>
          </a:xfrm>
          <a:prstGeom prst="straightConnector1">
            <a:avLst/>
          </a:prstGeom>
          <a:noFill/>
          <a:ln w="19050" cap="flat" cmpd="sng">
            <a:solidFill>
              <a:schemeClr val="lt2"/>
            </a:solidFill>
            <a:prstDash val="solid"/>
            <a:round/>
            <a:headEnd type="none" w="med" len="med"/>
            <a:tailEnd type="oval" w="med" len="med"/>
          </a:ln>
        </p:spPr>
      </p:cxnSp>
      <p:cxnSp>
        <p:nvCxnSpPr>
          <p:cNvPr id="740" name="Google Shape;740;p30"/>
          <p:cNvCxnSpPr>
            <a:stCxn id="716" idx="3"/>
            <a:endCxn id="714" idx="1"/>
          </p:cNvCxnSpPr>
          <p:nvPr/>
        </p:nvCxnSpPr>
        <p:spPr>
          <a:xfrm>
            <a:off x="5784280" y="2483152"/>
            <a:ext cx="443400" cy="0"/>
          </a:xfrm>
          <a:prstGeom prst="straightConnector1">
            <a:avLst/>
          </a:prstGeom>
          <a:noFill/>
          <a:ln w="19050" cap="flat" cmpd="sng">
            <a:solidFill>
              <a:schemeClr val="lt2"/>
            </a:solidFill>
            <a:prstDash val="solid"/>
            <a:round/>
            <a:headEnd type="none" w="med" len="med"/>
            <a:tailEnd type="oval" w="med" len="med"/>
          </a:ln>
        </p:spPr>
      </p:cxnSp>
      <p:cxnSp>
        <p:nvCxnSpPr>
          <p:cNvPr id="741" name="Google Shape;741;p30"/>
          <p:cNvCxnSpPr>
            <a:stCxn id="726" idx="3"/>
            <a:endCxn id="724" idx="1"/>
          </p:cNvCxnSpPr>
          <p:nvPr/>
        </p:nvCxnSpPr>
        <p:spPr>
          <a:xfrm>
            <a:off x="5784280" y="3552830"/>
            <a:ext cx="443400" cy="0"/>
          </a:xfrm>
          <a:prstGeom prst="straightConnector1">
            <a:avLst/>
          </a:prstGeom>
          <a:noFill/>
          <a:ln w="19050" cap="flat" cmpd="sng">
            <a:solidFill>
              <a:schemeClr val="lt2"/>
            </a:solidFill>
            <a:prstDash val="solid"/>
            <a:round/>
            <a:headEnd type="none" w="med" len="med"/>
            <a:tailEnd type="oval" w="med" len="med"/>
          </a:ln>
        </p:spPr>
      </p:cxn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45"/>
        <p:cNvGrpSpPr/>
        <p:nvPr/>
      </p:nvGrpSpPr>
      <p:grpSpPr>
        <a:xfrm>
          <a:off x="0" y="0"/>
          <a:ext cx="0" cy="0"/>
          <a:chOff x="0" y="0"/>
          <a:chExt cx="0" cy="0"/>
        </a:xfrm>
      </p:grpSpPr>
      <p:sp>
        <p:nvSpPr>
          <p:cNvPr id="746" name="Google Shape;746;p31"/>
          <p:cNvSpPr txBox="1">
            <a:spLocks noGrp="1"/>
          </p:cNvSpPr>
          <p:nvPr>
            <p:ph type="title"/>
          </p:nvPr>
        </p:nvSpPr>
        <p:spPr>
          <a:xfrm>
            <a:off x="720100" y="5395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AI TECH AGENCY INFOGRAPHICS</a:t>
            </a:r>
            <a:endParaRPr/>
          </a:p>
        </p:txBody>
      </p:sp>
      <p:sp>
        <p:nvSpPr>
          <p:cNvPr id="747" name="Google Shape;747;p31"/>
          <p:cNvSpPr txBox="1"/>
          <p:nvPr/>
        </p:nvSpPr>
        <p:spPr>
          <a:xfrm>
            <a:off x="3084150" y="1178275"/>
            <a:ext cx="2975700" cy="457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400" b="1">
                <a:solidFill>
                  <a:schemeClr val="lt2"/>
                </a:solidFill>
                <a:latin typeface="Rajdhani"/>
                <a:ea typeface="Rajdhani"/>
                <a:cs typeface="Rajdhani"/>
                <a:sym typeface="Rajdhani"/>
              </a:rPr>
              <a:t>LAST TECHNOLOGIES</a:t>
            </a:r>
            <a:endParaRPr sz="2400" b="1">
              <a:solidFill>
                <a:schemeClr val="lt2"/>
              </a:solidFill>
              <a:latin typeface="Rajdhani"/>
              <a:ea typeface="Rajdhani"/>
              <a:cs typeface="Rajdhani"/>
              <a:sym typeface="Rajdhani"/>
            </a:endParaRPr>
          </a:p>
        </p:txBody>
      </p:sp>
      <p:grpSp>
        <p:nvGrpSpPr>
          <p:cNvPr id="748" name="Google Shape;748;p31"/>
          <p:cNvGrpSpPr/>
          <p:nvPr/>
        </p:nvGrpSpPr>
        <p:grpSpPr>
          <a:xfrm>
            <a:off x="762412" y="2644812"/>
            <a:ext cx="2277000" cy="1564207"/>
            <a:chOff x="762412" y="2644812"/>
            <a:chExt cx="2277000" cy="1564207"/>
          </a:xfrm>
        </p:grpSpPr>
        <p:sp>
          <p:nvSpPr>
            <p:cNvPr id="749" name="Google Shape;749;p31"/>
            <p:cNvSpPr txBox="1"/>
            <p:nvPr/>
          </p:nvSpPr>
          <p:spPr>
            <a:xfrm>
              <a:off x="762412" y="2644812"/>
              <a:ext cx="2277000" cy="457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400" b="1">
                  <a:solidFill>
                    <a:schemeClr val="lt2"/>
                  </a:solidFill>
                  <a:latin typeface="Rajdhani"/>
                  <a:ea typeface="Rajdhani"/>
                  <a:cs typeface="Rajdhani"/>
                  <a:sym typeface="Rajdhani"/>
                </a:rPr>
                <a:t>AI</a:t>
              </a:r>
              <a:endParaRPr sz="2400" b="1">
                <a:solidFill>
                  <a:schemeClr val="lt2"/>
                </a:solidFill>
                <a:latin typeface="Rajdhani"/>
                <a:ea typeface="Rajdhani"/>
                <a:cs typeface="Rajdhani"/>
                <a:sym typeface="Rajdhani"/>
              </a:endParaRPr>
            </a:p>
          </p:txBody>
        </p:sp>
        <p:sp>
          <p:nvSpPr>
            <p:cNvPr id="750" name="Google Shape;750;p31"/>
            <p:cNvSpPr txBox="1"/>
            <p:nvPr/>
          </p:nvSpPr>
          <p:spPr>
            <a:xfrm>
              <a:off x="762413" y="2907319"/>
              <a:ext cx="2277000" cy="1301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2"/>
                  </a:solidFill>
                  <a:latin typeface="Fira Sans Condensed"/>
                  <a:ea typeface="Fira Sans Condensed"/>
                  <a:cs typeface="Fira Sans Condensed"/>
                  <a:sym typeface="Fira Sans Condensed"/>
                </a:rPr>
                <a:t>Jupiter is a gas giant and the biggest planet in the Solar System. It's the fourth-brightest object in the night sky</a:t>
              </a:r>
              <a:endParaRPr>
                <a:solidFill>
                  <a:schemeClr val="lt2"/>
                </a:solidFill>
                <a:latin typeface="Fira Sans Condensed"/>
                <a:ea typeface="Fira Sans Condensed"/>
                <a:cs typeface="Fira Sans Condensed"/>
                <a:sym typeface="Fira Sans Condensed"/>
              </a:endParaRPr>
            </a:p>
          </p:txBody>
        </p:sp>
      </p:grpSp>
      <p:grpSp>
        <p:nvGrpSpPr>
          <p:cNvPr id="751" name="Google Shape;751;p31"/>
          <p:cNvGrpSpPr/>
          <p:nvPr/>
        </p:nvGrpSpPr>
        <p:grpSpPr>
          <a:xfrm>
            <a:off x="1716542" y="2243219"/>
            <a:ext cx="347435" cy="345534"/>
            <a:chOff x="3527780" y="2885263"/>
            <a:chExt cx="347435" cy="345534"/>
          </a:xfrm>
        </p:grpSpPr>
        <p:sp>
          <p:nvSpPr>
            <p:cNvPr id="752" name="Google Shape;752;p31"/>
            <p:cNvSpPr/>
            <p:nvPr/>
          </p:nvSpPr>
          <p:spPr>
            <a:xfrm>
              <a:off x="3527780" y="2885263"/>
              <a:ext cx="347435" cy="345534"/>
            </a:xfrm>
            <a:custGeom>
              <a:avLst/>
              <a:gdLst/>
              <a:ahLst/>
              <a:cxnLst/>
              <a:rect l="l" t="t" r="r" b="b"/>
              <a:pathLst>
                <a:path w="10967" h="10907" extrusionOk="0">
                  <a:moveTo>
                    <a:pt x="3751" y="298"/>
                  </a:moveTo>
                  <a:cubicBezTo>
                    <a:pt x="3811" y="298"/>
                    <a:pt x="3847" y="345"/>
                    <a:pt x="3847" y="405"/>
                  </a:cubicBezTo>
                  <a:cubicBezTo>
                    <a:pt x="3847" y="464"/>
                    <a:pt x="3811" y="512"/>
                    <a:pt x="3751" y="512"/>
                  </a:cubicBezTo>
                  <a:cubicBezTo>
                    <a:pt x="3692" y="512"/>
                    <a:pt x="3644" y="464"/>
                    <a:pt x="3644" y="405"/>
                  </a:cubicBezTo>
                  <a:cubicBezTo>
                    <a:pt x="3656" y="345"/>
                    <a:pt x="3704" y="298"/>
                    <a:pt x="3751" y="298"/>
                  </a:cubicBezTo>
                  <a:close/>
                  <a:moveTo>
                    <a:pt x="5490" y="298"/>
                  </a:moveTo>
                  <a:cubicBezTo>
                    <a:pt x="5549" y="298"/>
                    <a:pt x="5597" y="345"/>
                    <a:pt x="5597" y="405"/>
                  </a:cubicBezTo>
                  <a:cubicBezTo>
                    <a:pt x="5597" y="464"/>
                    <a:pt x="5549" y="512"/>
                    <a:pt x="5490" y="512"/>
                  </a:cubicBezTo>
                  <a:cubicBezTo>
                    <a:pt x="5430" y="512"/>
                    <a:pt x="5382" y="464"/>
                    <a:pt x="5382" y="405"/>
                  </a:cubicBezTo>
                  <a:cubicBezTo>
                    <a:pt x="5382" y="345"/>
                    <a:pt x="5430" y="298"/>
                    <a:pt x="5490" y="298"/>
                  </a:cubicBezTo>
                  <a:close/>
                  <a:moveTo>
                    <a:pt x="7216" y="298"/>
                  </a:moveTo>
                  <a:cubicBezTo>
                    <a:pt x="7276" y="298"/>
                    <a:pt x="7323" y="345"/>
                    <a:pt x="7323" y="405"/>
                  </a:cubicBezTo>
                  <a:cubicBezTo>
                    <a:pt x="7323" y="464"/>
                    <a:pt x="7276" y="512"/>
                    <a:pt x="7216" y="512"/>
                  </a:cubicBezTo>
                  <a:cubicBezTo>
                    <a:pt x="7156" y="512"/>
                    <a:pt x="7109" y="464"/>
                    <a:pt x="7109" y="405"/>
                  </a:cubicBezTo>
                  <a:cubicBezTo>
                    <a:pt x="7109" y="345"/>
                    <a:pt x="7156" y="298"/>
                    <a:pt x="7216" y="298"/>
                  </a:cubicBezTo>
                  <a:close/>
                  <a:moveTo>
                    <a:pt x="394" y="3632"/>
                  </a:moveTo>
                  <a:cubicBezTo>
                    <a:pt x="453" y="3632"/>
                    <a:pt x="501" y="3679"/>
                    <a:pt x="501" y="3739"/>
                  </a:cubicBezTo>
                  <a:cubicBezTo>
                    <a:pt x="501" y="3798"/>
                    <a:pt x="453" y="3846"/>
                    <a:pt x="394" y="3846"/>
                  </a:cubicBezTo>
                  <a:cubicBezTo>
                    <a:pt x="334" y="3846"/>
                    <a:pt x="287" y="3798"/>
                    <a:pt x="287" y="3739"/>
                  </a:cubicBezTo>
                  <a:cubicBezTo>
                    <a:pt x="287" y="3679"/>
                    <a:pt x="334" y="3632"/>
                    <a:pt x="394" y="3632"/>
                  </a:cubicBezTo>
                  <a:close/>
                  <a:moveTo>
                    <a:pt x="10562" y="3655"/>
                  </a:moveTo>
                  <a:cubicBezTo>
                    <a:pt x="10621" y="3655"/>
                    <a:pt x="10669" y="3691"/>
                    <a:pt x="10669" y="3763"/>
                  </a:cubicBezTo>
                  <a:cubicBezTo>
                    <a:pt x="10669" y="3822"/>
                    <a:pt x="10621" y="3858"/>
                    <a:pt x="10562" y="3858"/>
                  </a:cubicBezTo>
                  <a:cubicBezTo>
                    <a:pt x="10502" y="3858"/>
                    <a:pt x="10454" y="3822"/>
                    <a:pt x="10454" y="3763"/>
                  </a:cubicBezTo>
                  <a:cubicBezTo>
                    <a:pt x="10454" y="3691"/>
                    <a:pt x="10502" y="3655"/>
                    <a:pt x="10562" y="3655"/>
                  </a:cubicBezTo>
                  <a:close/>
                  <a:moveTo>
                    <a:pt x="394" y="5382"/>
                  </a:moveTo>
                  <a:cubicBezTo>
                    <a:pt x="453" y="5382"/>
                    <a:pt x="501" y="5417"/>
                    <a:pt x="501" y="5477"/>
                  </a:cubicBezTo>
                  <a:cubicBezTo>
                    <a:pt x="501" y="5548"/>
                    <a:pt x="453" y="5584"/>
                    <a:pt x="394" y="5584"/>
                  </a:cubicBezTo>
                  <a:cubicBezTo>
                    <a:pt x="334" y="5584"/>
                    <a:pt x="287" y="5548"/>
                    <a:pt x="287" y="5477"/>
                  </a:cubicBezTo>
                  <a:cubicBezTo>
                    <a:pt x="287" y="5417"/>
                    <a:pt x="334" y="5382"/>
                    <a:pt x="394" y="5382"/>
                  </a:cubicBezTo>
                  <a:close/>
                  <a:moveTo>
                    <a:pt x="10562" y="5382"/>
                  </a:moveTo>
                  <a:cubicBezTo>
                    <a:pt x="10621" y="5382"/>
                    <a:pt x="10669" y="5429"/>
                    <a:pt x="10669" y="5489"/>
                  </a:cubicBezTo>
                  <a:cubicBezTo>
                    <a:pt x="10669" y="5548"/>
                    <a:pt x="10621" y="5584"/>
                    <a:pt x="10562" y="5584"/>
                  </a:cubicBezTo>
                  <a:cubicBezTo>
                    <a:pt x="10502" y="5584"/>
                    <a:pt x="10454" y="5548"/>
                    <a:pt x="10454" y="5489"/>
                  </a:cubicBezTo>
                  <a:cubicBezTo>
                    <a:pt x="10454" y="5429"/>
                    <a:pt x="10502" y="5382"/>
                    <a:pt x="10562" y="5382"/>
                  </a:cubicBezTo>
                  <a:close/>
                  <a:moveTo>
                    <a:pt x="394" y="7108"/>
                  </a:moveTo>
                  <a:cubicBezTo>
                    <a:pt x="453" y="7108"/>
                    <a:pt x="501" y="7144"/>
                    <a:pt x="501" y="7215"/>
                  </a:cubicBezTo>
                  <a:cubicBezTo>
                    <a:pt x="501" y="7275"/>
                    <a:pt x="453" y="7311"/>
                    <a:pt x="394" y="7311"/>
                  </a:cubicBezTo>
                  <a:cubicBezTo>
                    <a:pt x="334" y="7311"/>
                    <a:pt x="287" y="7275"/>
                    <a:pt x="287" y="7215"/>
                  </a:cubicBezTo>
                  <a:cubicBezTo>
                    <a:pt x="287" y="7144"/>
                    <a:pt x="334" y="7108"/>
                    <a:pt x="394" y="7108"/>
                  </a:cubicBezTo>
                  <a:close/>
                  <a:moveTo>
                    <a:pt x="10562" y="7120"/>
                  </a:moveTo>
                  <a:cubicBezTo>
                    <a:pt x="10621" y="7120"/>
                    <a:pt x="10669" y="7168"/>
                    <a:pt x="10669" y="7227"/>
                  </a:cubicBezTo>
                  <a:cubicBezTo>
                    <a:pt x="10669" y="7287"/>
                    <a:pt x="10621" y="7334"/>
                    <a:pt x="10562" y="7334"/>
                  </a:cubicBezTo>
                  <a:cubicBezTo>
                    <a:pt x="10502" y="7334"/>
                    <a:pt x="10454" y="7287"/>
                    <a:pt x="10454" y="7227"/>
                  </a:cubicBezTo>
                  <a:cubicBezTo>
                    <a:pt x="10454" y="7168"/>
                    <a:pt x="10502" y="7120"/>
                    <a:pt x="10562" y="7120"/>
                  </a:cubicBezTo>
                  <a:close/>
                  <a:moveTo>
                    <a:pt x="3751" y="10454"/>
                  </a:moveTo>
                  <a:cubicBezTo>
                    <a:pt x="3811" y="10454"/>
                    <a:pt x="3847" y="10501"/>
                    <a:pt x="3847" y="10561"/>
                  </a:cubicBezTo>
                  <a:cubicBezTo>
                    <a:pt x="3847" y="10621"/>
                    <a:pt x="3811" y="10668"/>
                    <a:pt x="3751" y="10668"/>
                  </a:cubicBezTo>
                  <a:cubicBezTo>
                    <a:pt x="3692" y="10668"/>
                    <a:pt x="3644" y="10621"/>
                    <a:pt x="3644" y="10561"/>
                  </a:cubicBezTo>
                  <a:cubicBezTo>
                    <a:pt x="3644" y="10501"/>
                    <a:pt x="3680" y="10454"/>
                    <a:pt x="3751" y="10454"/>
                  </a:cubicBezTo>
                  <a:close/>
                  <a:moveTo>
                    <a:pt x="5490" y="10454"/>
                  </a:moveTo>
                  <a:cubicBezTo>
                    <a:pt x="5549" y="10454"/>
                    <a:pt x="5597" y="10501"/>
                    <a:pt x="5597" y="10561"/>
                  </a:cubicBezTo>
                  <a:cubicBezTo>
                    <a:pt x="5597" y="10621"/>
                    <a:pt x="5537" y="10668"/>
                    <a:pt x="5490" y="10668"/>
                  </a:cubicBezTo>
                  <a:cubicBezTo>
                    <a:pt x="5430" y="10668"/>
                    <a:pt x="5382" y="10621"/>
                    <a:pt x="5382" y="10561"/>
                  </a:cubicBezTo>
                  <a:cubicBezTo>
                    <a:pt x="5382" y="10501"/>
                    <a:pt x="5430" y="10454"/>
                    <a:pt x="5490" y="10454"/>
                  </a:cubicBezTo>
                  <a:close/>
                  <a:moveTo>
                    <a:pt x="7216" y="10454"/>
                  </a:moveTo>
                  <a:cubicBezTo>
                    <a:pt x="7276" y="10454"/>
                    <a:pt x="7323" y="10501"/>
                    <a:pt x="7323" y="10561"/>
                  </a:cubicBezTo>
                  <a:cubicBezTo>
                    <a:pt x="7323" y="10621"/>
                    <a:pt x="7276" y="10668"/>
                    <a:pt x="7216" y="10668"/>
                  </a:cubicBezTo>
                  <a:cubicBezTo>
                    <a:pt x="7156" y="10668"/>
                    <a:pt x="7109" y="10621"/>
                    <a:pt x="7109" y="10561"/>
                  </a:cubicBezTo>
                  <a:cubicBezTo>
                    <a:pt x="7109" y="10501"/>
                    <a:pt x="7156" y="10454"/>
                    <a:pt x="7216" y="10454"/>
                  </a:cubicBezTo>
                  <a:close/>
                  <a:moveTo>
                    <a:pt x="3811" y="0"/>
                  </a:moveTo>
                  <a:cubicBezTo>
                    <a:pt x="3561" y="0"/>
                    <a:pt x="3394" y="203"/>
                    <a:pt x="3394" y="417"/>
                  </a:cubicBezTo>
                  <a:cubicBezTo>
                    <a:pt x="3394" y="595"/>
                    <a:pt x="3489" y="750"/>
                    <a:pt x="3656" y="810"/>
                  </a:cubicBezTo>
                  <a:lnTo>
                    <a:pt x="3656" y="1738"/>
                  </a:lnTo>
                  <a:lnTo>
                    <a:pt x="1965" y="1738"/>
                  </a:lnTo>
                  <a:cubicBezTo>
                    <a:pt x="1870" y="1738"/>
                    <a:pt x="1799" y="1810"/>
                    <a:pt x="1799" y="1893"/>
                  </a:cubicBezTo>
                  <a:lnTo>
                    <a:pt x="1799" y="3596"/>
                  </a:lnTo>
                  <a:lnTo>
                    <a:pt x="799" y="3596"/>
                  </a:lnTo>
                  <a:cubicBezTo>
                    <a:pt x="739" y="3441"/>
                    <a:pt x="596" y="3322"/>
                    <a:pt x="418" y="3322"/>
                  </a:cubicBezTo>
                  <a:cubicBezTo>
                    <a:pt x="179" y="3322"/>
                    <a:pt x="1" y="3524"/>
                    <a:pt x="1" y="3739"/>
                  </a:cubicBezTo>
                  <a:cubicBezTo>
                    <a:pt x="1" y="3977"/>
                    <a:pt x="191" y="4155"/>
                    <a:pt x="418" y="4155"/>
                  </a:cubicBezTo>
                  <a:cubicBezTo>
                    <a:pt x="596" y="4155"/>
                    <a:pt x="739" y="4048"/>
                    <a:pt x="799" y="3893"/>
                  </a:cubicBezTo>
                  <a:lnTo>
                    <a:pt x="1727" y="3893"/>
                  </a:lnTo>
                  <a:lnTo>
                    <a:pt x="1727" y="5310"/>
                  </a:lnTo>
                  <a:lnTo>
                    <a:pt x="799" y="5310"/>
                  </a:lnTo>
                  <a:cubicBezTo>
                    <a:pt x="739" y="5156"/>
                    <a:pt x="596" y="5036"/>
                    <a:pt x="418" y="5036"/>
                  </a:cubicBezTo>
                  <a:cubicBezTo>
                    <a:pt x="179" y="5036"/>
                    <a:pt x="1" y="5227"/>
                    <a:pt x="1" y="5453"/>
                  </a:cubicBezTo>
                  <a:cubicBezTo>
                    <a:pt x="1" y="5691"/>
                    <a:pt x="191" y="5870"/>
                    <a:pt x="418" y="5870"/>
                  </a:cubicBezTo>
                  <a:cubicBezTo>
                    <a:pt x="596" y="5870"/>
                    <a:pt x="739" y="5763"/>
                    <a:pt x="799" y="5608"/>
                  </a:cubicBezTo>
                  <a:lnTo>
                    <a:pt x="1727" y="5608"/>
                  </a:lnTo>
                  <a:lnTo>
                    <a:pt x="1727" y="7013"/>
                  </a:lnTo>
                  <a:lnTo>
                    <a:pt x="799" y="7013"/>
                  </a:lnTo>
                  <a:cubicBezTo>
                    <a:pt x="739" y="6870"/>
                    <a:pt x="596" y="6751"/>
                    <a:pt x="418" y="6751"/>
                  </a:cubicBezTo>
                  <a:cubicBezTo>
                    <a:pt x="179" y="6751"/>
                    <a:pt x="1" y="6941"/>
                    <a:pt x="1" y="7168"/>
                  </a:cubicBezTo>
                  <a:cubicBezTo>
                    <a:pt x="1" y="7406"/>
                    <a:pt x="191" y="7584"/>
                    <a:pt x="418" y="7584"/>
                  </a:cubicBezTo>
                  <a:cubicBezTo>
                    <a:pt x="596" y="7584"/>
                    <a:pt x="739" y="7477"/>
                    <a:pt x="799" y="7311"/>
                  </a:cubicBezTo>
                  <a:lnTo>
                    <a:pt x="1727" y="7311"/>
                  </a:lnTo>
                  <a:lnTo>
                    <a:pt x="1727" y="9013"/>
                  </a:lnTo>
                  <a:cubicBezTo>
                    <a:pt x="1727" y="9097"/>
                    <a:pt x="1799" y="9180"/>
                    <a:pt x="1882" y="9180"/>
                  </a:cubicBezTo>
                  <a:lnTo>
                    <a:pt x="3585" y="9180"/>
                  </a:lnTo>
                  <a:lnTo>
                    <a:pt x="3585" y="10097"/>
                  </a:lnTo>
                  <a:cubicBezTo>
                    <a:pt x="3430" y="10156"/>
                    <a:pt x="3311" y="10311"/>
                    <a:pt x="3311" y="10490"/>
                  </a:cubicBezTo>
                  <a:cubicBezTo>
                    <a:pt x="3311" y="10728"/>
                    <a:pt x="3513" y="10906"/>
                    <a:pt x="3727" y="10906"/>
                  </a:cubicBezTo>
                  <a:cubicBezTo>
                    <a:pt x="3966" y="10906"/>
                    <a:pt x="4144" y="10704"/>
                    <a:pt x="4144" y="10490"/>
                  </a:cubicBezTo>
                  <a:cubicBezTo>
                    <a:pt x="4144" y="10311"/>
                    <a:pt x="4049" y="10156"/>
                    <a:pt x="3882" y="10097"/>
                  </a:cubicBezTo>
                  <a:lnTo>
                    <a:pt x="3882" y="9180"/>
                  </a:lnTo>
                  <a:lnTo>
                    <a:pt x="5299" y="9180"/>
                  </a:lnTo>
                  <a:lnTo>
                    <a:pt x="5299" y="10097"/>
                  </a:lnTo>
                  <a:cubicBezTo>
                    <a:pt x="5144" y="10156"/>
                    <a:pt x="5025" y="10311"/>
                    <a:pt x="5025" y="10490"/>
                  </a:cubicBezTo>
                  <a:cubicBezTo>
                    <a:pt x="5025" y="10728"/>
                    <a:pt x="5216" y="10906"/>
                    <a:pt x="5442" y="10906"/>
                  </a:cubicBezTo>
                  <a:cubicBezTo>
                    <a:pt x="5680" y="10906"/>
                    <a:pt x="5859" y="10704"/>
                    <a:pt x="5859" y="10490"/>
                  </a:cubicBezTo>
                  <a:cubicBezTo>
                    <a:pt x="5859" y="10311"/>
                    <a:pt x="5752" y="10156"/>
                    <a:pt x="5597" y="10097"/>
                  </a:cubicBezTo>
                  <a:lnTo>
                    <a:pt x="5597" y="9180"/>
                  </a:lnTo>
                  <a:lnTo>
                    <a:pt x="7002" y="9180"/>
                  </a:lnTo>
                  <a:lnTo>
                    <a:pt x="7002" y="10097"/>
                  </a:lnTo>
                  <a:cubicBezTo>
                    <a:pt x="6859" y="10156"/>
                    <a:pt x="6740" y="10311"/>
                    <a:pt x="6740" y="10490"/>
                  </a:cubicBezTo>
                  <a:cubicBezTo>
                    <a:pt x="6740" y="10728"/>
                    <a:pt x="6930" y="10906"/>
                    <a:pt x="7156" y="10906"/>
                  </a:cubicBezTo>
                  <a:cubicBezTo>
                    <a:pt x="7383" y="10906"/>
                    <a:pt x="7573" y="10704"/>
                    <a:pt x="7573" y="10490"/>
                  </a:cubicBezTo>
                  <a:cubicBezTo>
                    <a:pt x="7573" y="10311"/>
                    <a:pt x="7466" y="10156"/>
                    <a:pt x="7299" y="10097"/>
                  </a:cubicBezTo>
                  <a:lnTo>
                    <a:pt x="7299" y="9180"/>
                  </a:lnTo>
                  <a:lnTo>
                    <a:pt x="9002" y="9180"/>
                  </a:lnTo>
                  <a:cubicBezTo>
                    <a:pt x="9085" y="9180"/>
                    <a:pt x="9169" y="9097"/>
                    <a:pt x="9169" y="9013"/>
                  </a:cubicBezTo>
                  <a:lnTo>
                    <a:pt x="9169" y="7311"/>
                  </a:lnTo>
                  <a:lnTo>
                    <a:pt x="10085" y="7311"/>
                  </a:lnTo>
                  <a:cubicBezTo>
                    <a:pt x="10145" y="7465"/>
                    <a:pt x="10300" y="7584"/>
                    <a:pt x="10478" y="7584"/>
                  </a:cubicBezTo>
                  <a:cubicBezTo>
                    <a:pt x="10716" y="7584"/>
                    <a:pt x="10895" y="7394"/>
                    <a:pt x="10895" y="7168"/>
                  </a:cubicBezTo>
                  <a:cubicBezTo>
                    <a:pt x="10895" y="6930"/>
                    <a:pt x="10693" y="6751"/>
                    <a:pt x="10478" y="6751"/>
                  </a:cubicBezTo>
                  <a:cubicBezTo>
                    <a:pt x="10300" y="6751"/>
                    <a:pt x="10145" y="6858"/>
                    <a:pt x="10085" y="7013"/>
                  </a:cubicBezTo>
                  <a:lnTo>
                    <a:pt x="9169" y="7013"/>
                  </a:lnTo>
                  <a:lnTo>
                    <a:pt x="9240" y="5644"/>
                  </a:lnTo>
                  <a:lnTo>
                    <a:pt x="10157" y="5644"/>
                  </a:lnTo>
                  <a:cubicBezTo>
                    <a:pt x="10216" y="5798"/>
                    <a:pt x="10371" y="5918"/>
                    <a:pt x="10550" y="5918"/>
                  </a:cubicBezTo>
                  <a:cubicBezTo>
                    <a:pt x="10788" y="5918"/>
                    <a:pt x="10966" y="5727"/>
                    <a:pt x="10966" y="5501"/>
                  </a:cubicBezTo>
                  <a:cubicBezTo>
                    <a:pt x="10966" y="5263"/>
                    <a:pt x="10776" y="5084"/>
                    <a:pt x="10550" y="5084"/>
                  </a:cubicBezTo>
                  <a:cubicBezTo>
                    <a:pt x="10371" y="5084"/>
                    <a:pt x="10216" y="5191"/>
                    <a:pt x="10157" y="5346"/>
                  </a:cubicBezTo>
                  <a:lnTo>
                    <a:pt x="9240" y="5346"/>
                  </a:lnTo>
                  <a:lnTo>
                    <a:pt x="9240" y="3905"/>
                  </a:lnTo>
                  <a:lnTo>
                    <a:pt x="10157" y="3905"/>
                  </a:lnTo>
                  <a:cubicBezTo>
                    <a:pt x="10216" y="4060"/>
                    <a:pt x="10371" y="4179"/>
                    <a:pt x="10550" y="4179"/>
                  </a:cubicBezTo>
                  <a:cubicBezTo>
                    <a:pt x="10788" y="4179"/>
                    <a:pt x="10966" y="3977"/>
                    <a:pt x="10966" y="3763"/>
                  </a:cubicBezTo>
                  <a:cubicBezTo>
                    <a:pt x="10966" y="3524"/>
                    <a:pt x="10776" y="3346"/>
                    <a:pt x="10550" y="3346"/>
                  </a:cubicBezTo>
                  <a:cubicBezTo>
                    <a:pt x="10371" y="3346"/>
                    <a:pt x="10216" y="3441"/>
                    <a:pt x="10157" y="3608"/>
                  </a:cubicBezTo>
                  <a:lnTo>
                    <a:pt x="9240" y="3608"/>
                  </a:lnTo>
                  <a:lnTo>
                    <a:pt x="9240" y="1917"/>
                  </a:lnTo>
                  <a:cubicBezTo>
                    <a:pt x="9240" y="1822"/>
                    <a:pt x="9169" y="1750"/>
                    <a:pt x="9073" y="1750"/>
                  </a:cubicBezTo>
                  <a:lnTo>
                    <a:pt x="8395" y="1750"/>
                  </a:lnTo>
                  <a:cubicBezTo>
                    <a:pt x="8299" y="1750"/>
                    <a:pt x="8228" y="1822"/>
                    <a:pt x="8228" y="1917"/>
                  </a:cubicBezTo>
                  <a:cubicBezTo>
                    <a:pt x="8228" y="2000"/>
                    <a:pt x="8299" y="2072"/>
                    <a:pt x="8395" y="2072"/>
                  </a:cubicBezTo>
                  <a:lnTo>
                    <a:pt x="8930" y="2072"/>
                  </a:lnTo>
                  <a:lnTo>
                    <a:pt x="8930" y="3763"/>
                  </a:lnTo>
                  <a:lnTo>
                    <a:pt x="8930" y="5489"/>
                  </a:lnTo>
                  <a:lnTo>
                    <a:pt x="8930" y="7215"/>
                  </a:lnTo>
                  <a:lnTo>
                    <a:pt x="8930" y="8906"/>
                  </a:lnTo>
                  <a:lnTo>
                    <a:pt x="2049" y="8906"/>
                  </a:lnTo>
                  <a:lnTo>
                    <a:pt x="2049" y="7215"/>
                  </a:lnTo>
                  <a:lnTo>
                    <a:pt x="2049" y="5489"/>
                  </a:lnTo>
                  <a:lnTo>
                    <a:pt x="2049" y="3763"/>
                  </a:lnTo>
                  <a:lnTo>
                    <a:pt x="2049" y="2060"/>
                  </a:lnTo>
                  <a:lnTo>
                    <a:pt x="7752" y="2060"/>
                  </a:lnTo>
                  <a:cubicBezTo>
                    <a:pt x="7835" y="2060"/>
                    <a:pt x="7918" y="1988"/>
                    <a:pt x="7918" y="1893"/>
                  </a:cubicBezTo>
                  <a:cubicBezTo>
                    <a:pt x="7918" y="1810"/>
                    <a:pt x="7835" y="1738"/>
                    <a:pt x="7752" y="1738"/>
                  </a:cubicBezTo>
                  <a:lnTo>
                    <a:pt x="7383" y="1738"/>
                  </a:lnTo>
                  <a:lnTo>
                    <a:pt x="7383" y="810"/>
                  </a:lnTo>
                  <a:cubicBezTo>
                    <a:pt x="7526" y="750"/>
                    <a:pt x="7645" y="595"/>
                    <a:pt x="7645" y="417"/>
                  </a:cubicBezTo>
                  <a:cubicBezTo>
                    <a:pt x="7645" y="179"/>
                    <a:pt x="7454" y="0"/>
                    <a:pt x="7228" y="0"/>
                  </a:cubicBezTo>
                  <a:cubicBezTo>
                    <a:pt x="6990" y="0"/>
                    <a:pt x="6811" y="203"/>
                    <a:pt x="6811" y="417"/>
                  </a:cubicBezTo>
                  <a:cubicBezTo>
                    <a:pt x="6811" y="595"/>
                    <a:pt x="6918" y="750"/>
                    <a:pt x="7085" y="810"/>
                  </a:cubicBezTo>
                  <a:lnTo>
                    <a:pt x="7085" y="1738"/>
                  </a:lnTo>
                  <a:lnTo>
                    <a:pt x="5668" y="1738"/>
                  </a:lnTo>
                  <a:lnTo>
                    <a:pt x="5668" y="810"/>
                  </a:lnTo>
                  <a:cubicBezTo>
                    <a:pt x="5811" y="750"/>
                    <a:pt x="5930" y="595"/>
                    <a:pt x="5930" y="417"/>
                  </a:cubicBezTo>
                  <a:cubicBezTo>
                    <a:pt x="5930" y="179"/>
                    <a:pt x="5740" y="0"/>
                    <a:pt x="5513" y="0"/>
                  </a:cubicBezTo>
                  <a:cubicBezTo>
                    <a:pt x="5275" y="0"/>
                    <a:pt x="5097" y="203"/>
                    <a:pt x="5097" y="417"/>
                  </a:cubicBezTo>
                  <a:cubicBezTo>
                    <a:pt x="5097" y="595"/>
                    <a:pt x="5204" y="750"/>
                    <a:pt x="5371" y="810"/>
                  </a:cubicBezTo>
                  <a:lnTo>
                    <a:pt x="5371" y="1738"/>
                  </a:lnTo>
                  <a:lnTo>
                    <a:pt x="3954" y="1738"/>
                  </a:lnTo>
                  <a:lnTo>
                    <a:pt x="3954" y="810"/>
                  </a:lnTo>
                  <a:cubicBezTo>
                    <a:pt x="4108" y="750"/>
                    <a:pt x="4216" y="595"/>
                    <a:pt x="4216" y="417"/>
                  </a:cubicBezTo>
                  <a:cubicBezTo>
                    <a:pt x="4216" y="179"/>
                    <a:pt x="4025" y="0"/>
                    <a:pt x="38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31"/>
            <p:cNvSpPr/>
            <p:nvPr/>
          </p:nvSpPr>
          <p:spPr>
            <a:xfrm>
              <a:off x="3599440" y="2956543"/>
              <a:ext cx="204494" cy="204843"/>
            </a:xfrm>
            <a:custGeom>
              <a:avLst/>
              <a:gdLst/>
              <a:ahLst/>
              <a:cxnLst/>
              <a:rect l="l" t="t" r="r" b="b"/>
              <a:pathLst>
                <a:path w="6455" h="6466" extrusionOk="0">
                  <a:moveTo>
                    <a:pt x="156" y="0"/>
                  </a:moveTo>
                  <a:cubicBezTo>
                    <a:pt x="72" y="0"/>
                    <a:pt x="1" y="84"/>
                    <a:pt x="1" y="167"/>
                  </a:cubicBezTo>
                  <a:lnTo>
                    <a:pt x="1" y="4644"/>
                  </a:lnTo>
                  <a:cubicBezTo>
                    <a:pt x="1" y="4739"/>
                    <a:pt x="72" y="4811"/>
                    <a:pt x="156" y="4811"/>
                  </a:cubicBezTo>
                  <a:cubicBezTo>
                    <a:pt x="251" y="4811"/>
                    <a:pt x="322" y="4739"/>
                    <a:pt x="322" y="4644"/>
                  </a:cubicBezTo>
                  <a:lnTo>
                    <a:pt x="322" y="334"/>
                  </a:lnTo>
                  <a:lnTo>
                    <a:pt x="6133" y="334"/>
                  </a:lnTo>
                  <a:lnTo>
                    <a:pt x="6133" y="6132"/>
                  </a:lnTo>
                  <a:lnTo>
                    <a:pt x="322" y="6132"/>
                  </a:lnTo>
                  <a:lnTo>
                    <a:pt x="322" y="5287"/>
                  </a:lnTo>
                  <a:cubicBezTo>
                    <a:pt x="322" y="5203"/>
                    <a:pt x="251" y="5120"/>
                    <a:pt x="156" y="5120"/>
                  </a:cubicBezTo>
                  <a:cubicBezTo>
                    <a:pt x="72" y="5120"/>
                    <a:pt x="1" y="5203"/>
                    <a:pt x="1" y="5287"/>
                  </a:cubicBezTo>
                  <a:lnTo>
                    <a:pt x="1" y="6299"/>
                  </a:lnTo>
                  <a:cubicBezTo>
                    <a:pt x="1" y="6394"/>
                    <a:pt x="72" y="6466"/>
                    <a:pt x="156" y="6466"/>
                  </a:cubicBezTo>
                  <a:lnTo>
                    <a:pt x="6287" y="6466"/>
                  </a:lnTo>
                  <a:cubicBezTo>
                    <a:pt x="6383" y="6466"/>
                    <a:pt x="6454" y="6394"/>
                    <a:pt x="6454" y="6299"/>
                  </a:cubicBezTo>
                  <a:lnTo>
                    <a:pt x="6454" y="167"/>
                  </a:lnTo>
                  <a:cubicBezTo>
                    <a:pt x="6442" y="84"/>
                    <a:pt x="6383" y="0"/>
                    <a:pt x="62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31"/>
            <p:cNvSpPr/>
            <p:nvPr/>
          </p:nvSpPr>
          <p:spPr>
            <a:xfrm>
              <a:off x="3661691" y="3018763"/>
              <a:ext cx="79992" cy="80372"/>
            </a:xfrm>
            <a:custGeom>
              <a:avLst/>
              <a:gdLst/>
              <a:ahLst/>
              <a:cxnLst/>
              <a:rect l="l" t="t" r="r" b="b"/>
              <a:pathLst>
                <a:path w="2525" h="2537" extrusionOk="0">
                  <a:moveTo>
                    <a:pt x="155" y="1"/>
                  </a:moveTo>
                  <a:cubicBezTo>
                    <a:pt x="72" y="1"/>
                    <a:pt x="1" y="84"/>
                    <a:pt x="1" y="168"/>
                  </a:cubicBezTo>
                  <a:lnTo>
                    <a:pt x="1" y="2370"/>
                  </a:lnTo>
                  <a:cubicBezTo>
                    <a:pt x="1" y="2466"/>
                    <a:pt x="72" y="2537"/>
                    <a:pt x="155" y="2537"/>
                  </a:cubicBezTo>
                  <a:lnTo>
                    <a:pt x="1013" y="2537"/>
                  </a:lnTo>
                  <a:cubicBezTo>
                    <a:pt x="1096" y="2537"/>
                    <a:pt x="1167" y="2466"/>
                    <a:pt x="1167" y="2370"/>
                  </a:cubicBezTo>
                  <a:cubicBezTo>
                    <a:pt x="1167" y="2287"/>
                    <a:pt x="1096" y="2204"/>
                    <a:pt x="1013" y="2204"/>
                  </a:cubicBezTo>
                  <a:lnTo>
                    <a:pt x="322" y="2204"/>
                  </a:lnTo>
                  <a:lnTo>
                    <a:pt x="322" y="322"/>
                  </a:lnTo>
                  <a:lnTo>
                    <a:pt x="2215" y="322"/>
                  </a:lnTo>
                  <a:lnTo>
                    <a:pt x="2215" y="2204"/>
                  </a:lnTo>
                  <a:lnTo>
                    <a:pt x="1632" y="2204"/>
                  </a:lnTo>
                  <a:cubicBezTo>
                    <a:pt x="1548" y="2204"/>
                    <a:pt x="1465" y="2287"/>
                    <a:pt x="1465" y="2370"/>
                  </a:cubicBezTo>
                  <a:cubicBezTo>
                    <a:pt x="1465" y="2466"/>
                    <a:pt x="1548" y="2537"/>
                    <a:pt x="1632" y="2537"/>
                  </a:cubicBezTo>
                  <a:lnTo>
                    <a:pt x="2346" y="2537"/>
                  </a:lnTo>
                  <a:cubicBezTo>
                    <a:pt x="2441" y="2537"/>
                    <a:pt x="2513" y="2466"/>
                    <a:pt x="2513" y="2370"/>
                  </a:cubicBezTo>
                  <a:lnTo>
                    <a:pt x="2513" y="168"/>
                  </a:lnTo>
                  <a:cubicBezTo>
                    <a:pt x="2525" y="84"/>
                    <a:pt x="2453" y="1"/>
                    <a:pt x="23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31"/>
            <p:cNvSpPr/>
            <p:nvPr/>
          </p:nvSpPr>
          <p:spPr>
            <a:xfrm>
              <a:off x="3625101" y="2982552"/>
              <a:ext cx="18501" cy="18533"/>
            </a:xfrm>
            <a:custGeom>
              <a:avLst/>
              <a:gdLst/>
              <a:ahLst/>
              <a:cxnLst/>
              <a:rect l="l" t="t" r="r" b="b"/>
              <a:pathLst>
                <a:path w="584" h="585" extrusionOk="0">
                  <a:moveTo>
                    <a:pt x="167" y="1"/>
                  </a:moveTo>
                  <a:cubicBezTo>
                    <a:pt x="84" y="1"/>
                    <a:pt x="1" y="72"/>
                    <a:pt x="1" y="168"/>
                  </a:cubicBezTo>
                  <a:lnTo>
                    <a:pt x="1" y="418"/>
                  </a:lnTo>
                  <a:cubicBezTo>
                    <a:pt x="1" y="513"/>
                    <a:pt x="84" y="584"/>
                    <a:pt x="167" y="584"/>
                  </a:cubicBezTo>
                  <a:lnTo>
                    <a:pt x="417" y="584"/>
                  </a:lnTo>
                  <a:cubicBezTo>
                    <a:pt x="513" y="584"/>
                    <a:pt x="584" y="513"/>
                    <a:pt x="584" y="418"/>
                  </a:cubicBezTo>
                  <a:lnTo>
                    <a:pt x="584" y="168"/>
                  </a:lnTo>
                  <a:cubicBezTo>
                    <a:pt x="584" y="72"/>
                    <a:pt x="513" y="1"/>
                    <a:pt x="4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31"/>
            <p:cNvSpPr/>
            <p:nvPr/>
          </p:nvSpPr>
          <p:spPr>
            <a:xfrm>
              <a:off x="3651522" y="2982552"/>
              <a:ext cx="18881" cy="18533"/>
            </a:xfrm>
            <a:custGeom>
              <a:avLst/>
              <a:gdLst/>
              <a:ahLst/>
              <a:cxnLst/>
              <a:rect l="l" t="t" r="r" b="b"/>
              <a:pathLst>
                <a:path w="596" h="585" extrusionOk="0">
                  <a:moveTo>
                    <a:pt x="167" y="1"/>
                  </a:moveTo>
                  <a:cubicBezTo>
                    <a:pt x="83" y="1"/>
                    <a:pt x="0" y="72"/>
                    <a:pt x="0" y="168"/>
                  </a:cubicBezTo>
                  <a:lnTo>
                    <a:pt x="0" y="418"/>
                  </a:lnTo>
                  <a:cubicBezTo>
                    <a:pt x="0" y="513"/>
                    <a:pt x="83" y="584"/>
                    <a:pt x="167" y="584"/>
                  </a:cubicBezTo>
                  <a:lnTo>
                    <a:pt x="417" y="584"/>
                  </a:lnTo>
                  <a:cubicBezTo>
                    <a:pt x="512" y="584"/>
                    <a:pt x="583" y="513"/>
                    <a:pt x="583" y="418"/>
                  </a:cubicBezTo>
                  <a:lnTo>
                    <a:pt x="583" y="168"/>
                  </a:lnTo>
                  <a:cubicBezTo>
                    <a:pt x="595" y="72"/>
                    <a:pt x="524" y="1"/>
                    <a:pt x="4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31"/>
            <p:cNvSpPr/>
            <p:nvPr/>
          </p:nvSpPr>
          <p:spPr>
            <a:xfrm>
              <a:off x="3679052" y="2982552"/>
              <a:ext cx="18501" cy="18533"/>
            </a:xfrm>
            <a:custGeom>
              <a:avLst/>
              <a:gdLst/>
              <a:ahLst/>
              <a:cxnLst/>
              <a:rect l="l" t="t" r="r" b="b"/>
              <a:pathLst>
                <a:path w="584" h="585" extrusionOk="0">
                  <a:moveTo>
                    <a:pt x="167" y="1"/>
                  </a:moveTo>
                  <a:cubicBezTo>
                    <a:pt x="72" y="1"/>
                    <a:pt x="0" y="72"/>
                    <a:pt x="0" y="168"/>
                  </a:cubicBezTo>
                  <a:lnTo>
                    <a:pt x="0" y="418"/>
                  </a:lnTo>
                  <a:cubicBezTo>
                    <a:pt x="0" y="513"/>
                    <a:pt x="72" y="584"/>
                    <a:pt x="167" y="584"/>
                  </a:cubicBezTo>
                  <a:lnTo>
                    <a:pt x="417" y="584"/>
                  </a:lnTo>
                  <a:cubicBezTo>
                    <a:pt x="500" y="584"/>
                    <a:pt x="584" y="513"/>
                    <a:pt x="584" y="418"/>
                  </a:cubicBezTo>
                  <a:lnTo>
                    <a:pt x="584" y="168"/>
                  </a:lnTo>
                  <a:cubicBezTo>
                    <a:pt x="584" y="72"/>
                    <a:pt x="500" y="1"/>
                    <a:pt x="4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31"/>
            <p:cNvSpPr/>
            <p:nvPr/>
          </p:nvSpPr>
          <p:spPr>
            <a:xfrm>
              <a:off x="3705822" y="2982552"/>
              <a:ext cx="18501" cy="18533"/>
            </a:xfrm>
            <a:custGeom>
              <a:avLst/>
              <a:gdLst/>
              <a:ahLst/>
              <a:cxnLst/>
              <a:rect l="l" t="t" r="r" b="b"/>
              <a:pathLst>
                <a:path w="584" h="585" extrusionOk="0">
                  <a:moveTo>
                    <a:pt x="167" y="1"/>
                  </a:moveTo>
                  <a:cubicBezTo>
                    <a:pt x="72" y="1"/>
                    <a:pt x="1" y="72"/>
                    <a:pt x="1" y="168"/>
                  </a:cubicBezTo>
                  <a:lnTo>
                    <a:pt x="1" y="418"/>
                  </a:lnTo>
                  <a:cubicBezTo>
                    <a:pt x="1" y="513"/>
                    <a:pt x="72" y="584"/>
                    <a:pt x="167" y="584"/>
                  </a:cubicBezTo>
                  <a:lnTo>
                    <a:pt x="417" y="584"/>
                  </a:lnTo>
                  <a:cubicBezTo>
                    <a:pt x="513" y="584"/>
                    <a:pt x="584" y="513"/>
                    <a:pt x="584" y="418"/>
                  </a:cubicBezTo>
                  <a:lnTo>
                    <a:pt x="584" y="168"/>
                  </a:lnTo>
                  <a:cubicBezTo>
                    <a:pt x="584" y="72"/>
                    <a:pt x="513" y="1"/>
                    <a:pt x="4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31"/>
            <p:cNvSpPr/>
            <p:nvPr/>
          </p:nvSpPr>
          <p:spPr>
            <a:xfrm>
              <a:off x="3732591" y="2982552"/>
              <a:ext cx="18533" cy="18533"/>
            </a:xfrm>
            <a:custGeom>
              <a:avLst/>
              <a:gdLst/>
              <a:ahLst/>
              <a:cxnLst/>
              <a:rect l="l" t="t" r="r" b="b"/>
              <a:pathLst>
                <a:path w="585" h="585" extrusionOk="0">
                  <a:moveTo>
                    <a:pt x="168" y="1"/>
                  </a:moveTo>
                  <a:cubicBezTo>
                    <a:pt x="72" y="1"/>
                    <a:pt x="1" y="72"/>
                    <a:pt x="1" y="168"/>
                  </a:cubicBezTo>
                  <a:lnTo>
                    <a:pt x="1" y="418"/>
                  </a:lnTo>
                  <a:cubicBezTo>
                    <a:pt x="1" y="513"/>
                    <a:pt x="72" y="584"/>
                    <a:pt x="168" y="584"/>
                  </a:cubicBezTo>
                  <a:lnTo>
                    <a:pt x="418" y="584"/>
                  </a:lnTo>
                  <a:cubicBezTo>
                    <a:pt x="513" y="584"/>
                    <a:pt x="584" y="513"/>
                    <a:pt x="584" y="418"/>
                  </a:cubicBezTo>
                  <a:lnTo>
                    <a:pt x="584" y="168"/>
                  </a:lnTo>
                  <a:cubicBezTo>
                    <a:pt x="584" y="72"/>
                    <a:pt x="513" y="1"/>
                    <a:pt x="41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31"/>
            <p:cNvSpPr/>
            <p:nvPr/>
          </p:nvSpPr>
          <p:spPr>
            <a:xfrm>
              <a:off x="3759773" y="2982552"/>
              <a:ext cx="18121" cy="18533"/>
            </a:xfrm>
            <a:custGeom>
              <a:avLst/>
              <a:gdLst/>
              <a:ahLst/>
              <a:cxnLst/>
              <a:rect l="l" t="t" r="r" b="b"/>
              <a:pathLst>
                <a:path w="572" h="585" extrusionOk="0">
                  <a:moveTo>
                    <a:pt x="155" y="1"/>
                  </a:moveTo>
                  <a:cubicBezTo>
                    <a:pt x="72" y="1"/>
                    <a:pt x="0" y="72"/>
                    <a:pt x="0" y="168"/>
                  </a:cubicBezTo>
                  <a:lnTo>
                    <a:pt x="0" y="418"/>
                  </a:lnTo>
                  <a:cubicBezTo>
                    <a:pt x="0" y="513"/>
                    <a:pt x="72" y="584"/>
                    <a:pt x="155" y="584"/>
                  </a:cubicBezTo>
                  <a:lnTo>
                    <a:pt x="417" y="584"/>
                  </a:lnTo>
                  <a:cubicBezTo>
                    <a:pt x="500" y="584"/>
                    <a:pt x="572" y="513"/>
                    <a:pt x="572" y="418"/>
                  </a:cubicBezTo>
                  <a:lnTo>
                    <a:pt x="572" y="168"/>
                  </a:lnTo>
                  <a:cubicBezTo>
                    <a:pt x="572" y="72"/>
                    <a:pt x="500" y="1"/>
                    <a:pt x="4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31"/>
            <p:cNvSpPr/>
            <p:nvPr/>
          </p:nvSpPr>
          <p:spPr>
            <a:xfrm>
              <a:off x="3625101" y="3116844"/>
              <a:ext cx="18501" cy="18501"/>
            </a:xfrm>
            <a:custGeom>
              <a:avLst/>
              <a:gdLst/>
              <a:ahLst/>
              <a:cxnLst/>
              <a:rect l="l" t="t" r="r" b="b"/>
              <a:pathLst>
                <a:path w="584" h="584" extrusionOk="0">
                  <a:moveTo>
                    <a:pt x="167" y="1"/>
                  </a:moveTo>
                  <a:cubicBezTo>
                    <a:pt x="84" y="1"/>
                    <a:pt x="1" y="84"/>
                    <a:pt x="1" y="167"/>
                  </a:cubicBezTo>
                  <a:lnTo>
                    <a:pt x="1" y="417"/>
                  </a:lnTo>
                  <a:cubicBezTo>
                    <a:pt x="1" y="513"/>
                    <a:pt x="84" y="584"/>
                    <a:pt x="167" y="584"/>
                  </a:cubicBezTo>
                  <a:lnTo>
                    <a:pt x="417" y="584"/>
                  </a:lnTo>
                  <a:cubicBezTo>
                    <a:pt x="513" y="584"/>
                    <a:pt x="584" y="513"/>
                    <a:pt x="584" y="417"/>
                  </a:cubicBezTo>
                  <a:lnTo>
                    <a:pt x="584" y="167"/>
                  </a:lnTo>
                  <a:cubicBezTo>
                    <a:pt x="584" y="84"/>
                    <a:pt x="513" y="1"/>
                    <a:pt x="4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31"/>
            <p:cNvSpPr/>
            <p:nvPr/>
          </p:nvSpPr>
          <p:spPr>
            <a:xfrm>
              <a:off x="3651522" y="3116844"/>
              <a:ext cx="18881" cy="18501"/>
            </a:xfrm>
            <a:custGeom>
              <a:avLst/>
              <a:gdLst/>
              <a:ahLst/>
              <a:cxnLst/>
              <a:rect l="l" t="t" r="r" b="b"/>
              <a:pathLst>
                <a:path w="596" h="584" extrusionOk="0">
                  <a:moveTo>
                    <a:pt x="167" y="1"/>
                  </a:moveTo>
                  <a:cubicBezTo>
                    <a:pt x="83" y="1"/>
                    <a:pt x="0" y="84"/>
                    <a:pt x="0" y="167"/>
                  </a:cubicBezTo>
                  <a:lnTo>
                    <a:pt x="0" y="417"/>
                  </a:lnTo>
                  <a:cubicBezTo>
                    <a:pt x="0" y="513"/>
                    <a:pt x="83" y="584"/>
                    <a:pt x="167" y="584"/>
                  </a:cubicBezTo>
                  <a:lnTo>
                    <a:pt x="417" y="584"/>
                  </a:lnTo>
                  <a:cubicBezTo>
                    <a:pt x="512" y="584"/>
                    <a:pt x="583" y="513"/>
                    <a:pt x="583" y="417"/>
                  </a:cubicBezTo>
                  <a:lnTo>
                    <a:pt x="583" y="167"/>
                  </a:lnTo>
                  <a:cubicBezTo>
                    <a:pt x="595" y="84"/>
                    <a:pt x="524" y="1"/>
                    <a:pt x="4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31"/>
            <p:cNvSpPr/>
            <p:nvPr/>
          </p:nvSpPr>
          <p:spPr>
            <a:xfrm>
              <a:off x="3679052" y="3116844"/>
              <a:ext cx="18501" cy="18501"/>
            </a:xfrm>
            <a:custGeom>
              <a:avLst/>
              <a:gdLst/>
              <a:ahLst/>
              <a:cxnLst/>
              <a:rect l="l" t="t" r="r" b="b"/>
              <a:pathLst>
                <a:path w="584" h="584" extrusionOk="0">
                  <a:moveTo>
                    <a:pt x="167" y="1"/>
                  </a:moveTo>
                  <a:cubicBezTo>
                    <a:pt x="72" y="1"/>
                    <a:pt x="0" y="84"/>
                    <a:pt x="0" y="167"/>
                  </a:cubicBezTo>
                  <a:lnTo>
                    <a:pt x="0" y="417"/>
                  </a:lnTo>
                  <a:cubicBezTo>
                    <a:pt x="0" y="513"/>
                    <a:pt x="72" y="584"/>
                    <a:pt x="167" y="584"/>
                  </a:cubicBezTo>
                  <a:lnTo>
                    <a:pt x="417" y="584"/>
                  </a:lnTo>
                  <a:cubicBezTo>
                    <a:pt x="500" y="584"/>
                    <a:pt x="584" y="513"/>
                    <a:pt x="584" y="417"/>
                  </a:cubicBezTo>
                  <a:lnTo>
                    <a:pt x="584" y="167"/>
                  </a:lnTo>
                  <a:cubicBezTo>
                    <a:pt x="584" y="84"/>
                    <a:pt x="500" y="1"/>
                    <a:pt x="4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31"/>
            <p:cNvSpPr/>
            <p:nvPr/>
          </p:nvSpPr>
          <p:spPr>
            <a:xfrm>
              <a:off x="3705822" y="3116844"/>
              <a:ext cx="18501" cy="18501"/>
            </a:xfrm>
            <a:custGeom>
              <a:avLst/>
              <a:gdLst/>
              <a:ahLst/>
              <a:cxnLst/>
              <a:rect l="l" t="t" r="r" b="b"/>
              <a:pathLst>
                <a:path w="584" h="584" extrusionOk="0">
                  <a:moveTo>
                    <a:pt x="167" y="1"/>
                  </a:moveTo>
                  <a:cubicBezTo>
                    <a:pt x="72" y="1"/>
                    <a:pt x="1" y="84"/>
                    <a:pt x="1" y="167"/>
                  </a:cubicBezTo>
                  <a:lnTo>
                    <a:pt x="1" y="417"/>
                  </a:lnTo>
                  <a:cubicBezTo>
                    <a:pt x="1" y="513"/>
                    <a:pt x="72" y="584"/>
                    <a:pt x="167" y="584"/>
                  </a:cubicBezTo>
                  <a:lnTo>
                    <a:pt x="417" y="584"/>
                  </a:lnTo>
                  <a:cubicBezTo>
                    <a:pt x="513" y="584"/>
                    <a:pt x="584" y="513"/>
                    <a:pt x="584" y="417"/>
                  </a:cubicBezTo>
                  <a:lnTo>
                    <a:pt x="584" y="167"/>
                  </a:lnTo>
                  <a:cubicBezTo>
                    <a:pt x="584" y="84"/>
                    <a:pt x="513" y="1"/>
                    <a:pt x="4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31"/>
            <p:cNvSpPr/>
            <p:nvPr/>
          </p:nvSpPr>
          <p:spPr>
            <a:xfrm>
              <a:off x="3732591" y="3116844"/>
              <a:ext cx="18533" cy="18501"/>
            </a:xfrm>
            <a:custGeom>
              <a:avLst/>
              <a:gdLst/>
              <a:ahLst/>
              <a:cxnLst/>
              <a:rect l="l" t="t" r="r" b="b"/>
              <a:pathLst>
                <a:path w="585" h="584" extrusionOk="0">
                  <a:moveTo>
                    <a:pt x="168" y="1"/>
                  </a:moveTo>
                  <a:cubicBezTo>
                    <a:pt x="72" y="1"/>
                    <a:pt x="1" y="84"/>
                    <a:pt x="1" y="167"/>
                  </a:cubicBezTo>
                  <a:lnTo>
                    <a:pt x="1" y="417"/>
                  </a:lnTo>
                  <a:cubicBezTo>
                    <a:pt x="1" y="513"/>
                    <a:pt x="72" y="584"/>
                    <a:pt x="168" y="584"/>
                  </a:cubicBezTo>
                  <a:lnTo>
                    <a:pt x="418" y="584"/>
                  </a:lnTo>
                  <a:cubicBezTo>
                    <a:pt x="513" y="584"/>
                    <a:pt x="584" y="513"/>
                    <a:pt x="584" y="417"/>
                  </a:cubicBezTo>
                  <a:lnTo>
                    <a:pt x="584" y="167"/>
                  </a:lnTo>
                  <a:cubicBezTo>
                    <a:pt x="584" y="84"/>
                    <a:pt x="513" y="1"/>
                    <a:pt x="41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31"/>
            <p:cNvSpPr/>
            <p:nvPr/>
          </p:nvSpPr>
          <p:spPr>
            <a:xfrm>
              <a:off x="3759773" y="3116844"/>
              <a:ext cx="18121" cy="18501"/>
            </a:xfrm>
            <a:custGeom>
              <a:avLst/>
              <a:gdLst/>
              <a:ahLst/>
              <a:cxnLst/>
              <a:rect l="l" t="t" r="r" b="b"/>
              <a:pathLst>
                <a:path w="572" h="584" extrusionOk="0">
                  <a:moveTo>
                    <a:pt x="155" y="1"/>
                  </a:moveTo>
                  <a:cubicBezTo>
                    <a:pt x="72" y="1"/>
                    <a:pt x="0" y="84"/>
                    <a:pt x="0" y="167"/>
                  </a:cubicBezTo>
                  <a:lnTo>
                    <a:pt x="0" y="417"/>
                  </a:lnTo>
                  <a:cubicBezTo>
                    <a:pt x="0" y="513"/>
                    <a:pt x="72" y="584"/>
                    <a:pt x="155" y="584"/>
                  </a:cubicBezTo>
                  <a:lnTo>
                    <a:pt x="417" y="584"/>
                  </a:lnTo>
                  <a:cubicBezTo>
                    <a:pt x="500" y="584"/>
                    <a:pt x="572" y="513"/>
                    <a:pt x="572" y="417"/>
                  </a:cubicBezTo>
                  <a:lnTo>
                    <a:pt x="572" y="167"/>
                  </a:lnTo>
                  <a:cubicBezTo>
                    <a:pt x="572" y="84"/>
                    <a:pt x="500" y="1"/>
                    <a:pt x="4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31"/>
            <p:cNvSpPr/>
            <p:nvPr/>
          </p:nvSpPr>
          <p:spPr>
            <a:xfrm>
              <a:off x="3625101" y="3009354"/>
              <a:ext cx="18501" cy="18501"/>
            </a:xfrm>
            <a:custGeom>
              <a:avLst/>
              <a:gdLst/>
              <a:ahLst/>
              <a:cxnLst/>
              <a:rect l="l" t="t" r="r" b="b"/>
              <a:pathLst>
                <a:path w="584" h="584" extrusionOk="0">
                  <a:moveTo>
                    <a:pt x="167" y="0"/>
                  </a:moveTo>
                  <a:cubicBezTo>
                    <a:pt x="84" y="0"/>
                    <a:pt x="1" y="84"/>
                    <a:pt x="1" y="167"/>
                  </a:cubicBezTo>
                  <a:lnTo>
                    <a:pt x="1" y="417"/>
                  </a:lnTo>
                  <a:cubicBezTo>
                    <a:pt x="1" y="512"/>
                    <a:pt x="84" y="584"/>
                    <a:pt x="167" y="584"/>
                  </a:cubicBezTo>
                  <a:lnTo>
                    <a:pt x="417" y="584"/>
                  </a:lnTo>
                  <a:cubicBezTo>
                    <a:pt x="513" y="584"/>
                    <a:pt x="584" y="512"/>
                    <a:pt x="584" y="417"/>
                  </a:cubicBezTo>
                  <a:lnTo>
                    <a:pt x="584" y="167"/>
                  </a:lnTo>
                  <a:cubicBezTo>
                    <a:pt x="584" y="84"/>
                    <a:pt x="513" y="0"/>
                    <a:pt x="4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31"/>
            <p:cNvSpPr/>
            <p:nvPr/>
          </p:nvSpPr>
          <p:spPr>
            <a:xfrm>
              <a:off x="3625101" y="3036503"/>
              <a:ext cx="18501" cy="18153"/>
            </a:xfrm>
            <a:custGeom>
              <a:avLst/>
              <a:gdLst/>
              <a:ahLst/>
              <a:cxnLst/>
              <a:rect l="l" t="t" r="r" b="b"/>
              <a:pathLst>
                <a:path w="584" h="573" extrusionOk="0">
                  <a:moveTo>
                    <a:pt x="167" y="1"/>
                  </a:moveTo>
                  <a:cubicBezTo>
                    <a:pt x="84" y="1"/>
                    <a:pt x="1" y="72"/>
                    <a:pt x="1" y="155"/>
                  </a:cubicBezTo>
                  <a:lnTo>
                    <a:pt x="1" y="417"/>
                  </a:lnTo>
                  <a:cubicBezTo>
                    <a:pt x="1" y="501"/>
                    <a:pt x="84" y="572"/>
                    <a:pt x="167" y="572"/>
                  </a:cubicBezTo>
                  <a:lnTo>
                    <a:pt x="417" y="572"/>
                  </a:lnTo>
                  <a:cubicBezTo>
                    <a:pt x="513" y="572"/>
                    <a:pt x="584" y="501"/>
                    <a:pt x="584" y="417"/>
                  </a:cubicBezTo>
                  <a:lnTo>
                    <a:pt x="584" y="155"/>
                  </a:lnTo>
                  <a:cubicBezTo>
                    <a:pt x="584" y="72"/>
                    <a:pt x="513" y="1"/>
                    <a:pt x="4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31"/>
            <p:cNvSpPr/>
            <p:nvPr/>
          </p:nvSpPr>
          <p:spPr>
            <a:xfrm>
              <a:off x="3625101" y="3063273"/>
              <a:ext cx="18501" cy="18533"/>
            </a:xfrm>
            <a:custGeom>
              <a:avLst/>
              <a:gdLst/>
              <a:ahLst/>
              <a:cxnLst/>
              <a:rect l="l" t="t" r="r" b="b"/>
              <a:pathLst>
                <a:path w="584" h="585" extrusionOk="0">
                  <a:moveTo>
                    <a:pt x="167" y="1"/>
                  </a:moveTo>
                  <a:cubicBezTo>
                    <a:pt x="84" y="1"/>
                    <a:pt x="1" y="72"/>
                    <a:pt x="1" y="168"/>
                  </a:cubicBezTo>
                  <a:lnTo>
                    <a:pt x="1" y="418"/>
                  </a:lnTo>
                  <a:cubicBezTo>
                    <a:pt x="1" y="501"/>
                    <a:pt x="84" y="584"/>
                    <a:pt x="167" y="584"/>
                  </a:cubicBezTo>
                  <a:lnTo>
                    <a:pt x="417" y="584"/>
                  </a:lnTo>
                  <a:cubicBezTo>
                    <a:pt x="513" y="584"/>
                    <a:pt x="584" y="501"/>
                    <a:pt x="584" y="418"/>
                  </a:cubicBezTo>
                  <a:lnTo>
                    <a:pt x="584" y="168"/>
                  </a:lnTo>
                  <a:cubicBezTo>
                    <a:pt x="584" y="72"/>
                    <a:pt x="513" y="1"/>
                    <a:pt x="4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31"/>
            <p:cNvSpPr/>
            <p:nvPr/>
          </p:nvSpPr>
          <p:spPr>
            <a:xfrm>
              <a:off x="3625101" y="3090074"/>
              <a:ext cx="18501" cy="18501"/>
            </a:xfrm>
            <a:custGeom>
              <a:avLst/>
              <a:gdLst/>
              <a:ahLst/>
              <a:cxnLst/>
              <a:rect l="l" t="t" r="r" b="b"/>
              <a:pathLst>
                <a:path w="584" h="584" extrusionOk="0">
                  <a:moveTo>
                    <a:pt x="167" y="0"/>
                  </a:moveTo>
                  <a:cubicBezTo>
                    <a:pt x="84" y="0"/>
                    <a:pt x="1" y="72"/>
                    <a:pt x="1" y="167"/>
                  </a:cubicBezTo>
                  <a:lnTo>
                    <a:pt x="1" y="417"/>
                  </a:lnTo>
                  <a:cubicBezTo>
                    <a:pt x="1" y="512"/>
                    <a:pt x="84" y="584"/>
                    <a:pt x="167" y="584"/>
                  </a:cubicBezTo>
                  <a:lnTo>
                    <a:pt x="417" y="584"/>
                  </a:lnTo>
                  <a:cubicBezTo>
                    <a:pt x="513" y="584"/>
                    <a:pt x="584" y="512"/>
                    <a:pt x="584" y="417"/>
                  </a:cubicBezTo>
                  <a:lnTo>
                    <a:pt x="584" y="167"/>
                  </a:lnTo>
                  <a:cubicBezTo>
                    <a:pt x="584" y="72"/>
                    <a:pt x="513" y="0"/>
                    <a:pt x="4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31"/>
            <p:cNvSpPr/>
            <p:nvPr/>
          </p:nvSpPr>
          <p:spPr>
            <a:xfrm>
              <a:off x="3759773" y="3009354"/>
              <a:ext cx="18121" cy="18501"/>
            </a:xfrm>
            <a:custGeom>
              <a:avLst/>
              <a:gdLst/>
              <a:ahLst/>
              <a:cxnLst/>
              <a:rect l="l" t="t" r="r" b="b"/>
              <a:pathLst>
                <a:path w="572" h="584" extrusionOk="0">
                  <a:moveTo>
                    <a:pt x="155" y="0"/>
                  </a:moveTo>
                  <a:cubicBezTo>
                    <a:pt x="72" y="0"/>
                    <a:pt x="0" y="84"/>
                    <a:pt x="0" y="167"/>
                  </a:cubicBezTo>
                  <a:lnTo>
                    <a:pt x="0" y="417"/>
                  </a:lnTo>
                  <a:cubicBezTo>
                    <a:pt x="0" y="512"/>
                    <a:pt x="72" y="584"/>
                    <a:pt x="155" y="584"/>
                  </a:cubicBezTo>
                  <a:lnTo>
                    <a:pt x="417" y="584"/>
                  </a:lnTo>
                  <a:cubicBezTo>
                    <a:pt x="500" y="584"/>
                    <a:pt x="572" y="512"/>
                    <a:pt x="572" y="417"/>
                  </a:cubicBezTo>
                  <a:lnTo>
                    <a:pt x="572" y="167"/>
                  </a:lnTo>
                  <a:cubicBezTo>
                    <a:pt x="572" y="84"/>
                    <a:pt x="500" y="0"/>
                    <a:pt x="4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31"/>
            <p:cNvSpPr/>
            <p:nvPr/>
          </p:nvSpPr>
          <p:spPr>
            <a:xfrm>
              <a:off x="3759773" y="3036503"/>
              <a:ext cx="18121" cy="18153"/>
            </a:xfrm>
            <a:custGeom>
              <a:avLst/>
              <a:gdLst/>
              <a:ahLst/>
              <a:cxnLst/>
              <a:rect l="l" t="t" r="r" b="b"/>
              <a:pathLst>
                <a:path w="572" h="573" extrusionOk="0">
                  <a:moveTo>
                    <a:pt x="155" y="1"/>
                  </a:moveTo>
                  <a:cubicBezTo>
                    <a:pt x="72" y="1"/>
                    <a:pt x="0" y="72"/>
                    <a:pt x="0" y="155"/>
                  </a:cubicBezTo>
                  <a:lnTo>
                    <a:pt x="0" y="417"/>
                  </a:lnTo>
                  <a:cubicBezTo>
                    <a:pt x="0" y="501"/>
                    <a:pt x="72" y="572"/>
                    <a:pt x="155" y="572"/>
                  </a:cubicBezTo>
                  <a:lnTo>
                    <a:pt x="417" y="572"/>
                  </a:lnTo>
                  <a:cubicBezTo>
                    <a:pt x="500" y="572"/>
                    <a:pt x="572" y="501"/>
                    <a:pt x="572" y="417"/>
                  </a:cubicBezTo>
                  <a:lnTo>
                    <a:pt x="572" y="155"/>
                  </a:lnTo>
                  <a:cubicBezTo>
                    <a:pt x="572" y="72"/>
                    <a:pt x="500" y="1"/>
                    <a:pt x="4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31"/>
            <p:cNvSpPr/>
            <p:nvPr/>
          </p:nvSpPr>
          <p:spPr>
            <a:xfrm>
              <a:off x="3759773" y="3063273"/>
              <a:ext cx="18121" cy="18533"/>
            </a:xfrm>
            <a:custGeom>
              <a:avLst/>
              <a:gdLst/>
              <a:ahLst/>
              <a:cxnLst/>
              <a:rect l="l" t="t" r="r" b="b"/>
              <a:pathLst>
                <a:path w="572" h="585" extrusionOk="0">
                  <a:moveTo>
                    <a:pt x="155" y="1"/>
                  </a:moveTo>
                  <a:cubicBezTo>
                    <a:pt x="72" y="1"/>
                    <a:pt x="0" y="72"/>
                    <a:pt x="0" y="168"/>
                  </a:cubicBezTo>
                  <a:lnTo>
                    <a:pt x="0" y="418"/>
                  </a:lnTo>
                  <a:cubicBezTo>
                    <a:pt x="0" y="501"/>
                    <a:pt x="72" y="584"/>
                    <a:pt x="155" y="584"/>
                  </a:cubicBezTo>
                  <a:lnTo>
                    <a:pt x="417" y="584"/>
                  </a:lnTo>
                  <a:cubicBezTo>
                    <a:pt x="500" y="584"/>
                    <a:pt x="572" y="501"/>
                    <a:pt x="572" y="418"/>
                  </a:cubicBezTo>
                  <a:lnTo>
                    <a:pt x="572" y="168"/>
                  </a:lnTo>
                  <a:cubicBezTo>
                    <a:pt x="572" y="72"/>
                    <a:pt x="500" y="1"/>
                    <a:pt x="4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31"/>
            <p:cNvSpPr/>
            <p:nvPr/>
          </p:nvSpPr>
          <p:spPr>
            <a:xfrm>
              <a:off x="3759773" y="3090074"/>
              <a:ext cx="18121" cy="18501"/>
            </a:xfrm>
            <a:custGeom>
              <a:avLst/>
              <a:gdLst/>
              <a:ahLst/>
              <a:cxnLst/>
              <a:rect l="l" t="t" r="r" b="b"/>
              <a:pathLst>
                <a:path w="572" h="584" extrusionOk="0">
                  <a:moveTo>
                    <a:pt x="155" y="0"/>
                  </a:moveTo>
                  <a:cubicBezTo>
                    <a:pt x="72" y="0"/>
                    <a:pt x="0" y="72"/>
                    <a:pt x="0" y="167"/>
                  </a:cubicBezTo>
                  <a:lnTo>
                    <a:pt x="0" y="417"/>
                  </a:lnTo>
                  <a:cubicBezTo>
                    <a:pt x="0" y="512"/>
                    <a:pt x="72" y="584"/>
                    <a:pt x="155" y="584"/>
                  </a:cubicBezTo>
                  <a:lnTo>
                    <a:pt x="417" y="584"/>
                  </a:lnTo>
                  <a:cubicBezTo>
                    <a:pt x="500" y="584"/>
                    <a:pt x="572" y="512"/>
                    <a:pt x="572" y="417"/>
                  </a:cubicBezTo>
                  <a:lnTo>
                    <a:pt x="572" y="167"/>
                  </a:lnTo>
                  <a:cubicBezTo>
                    <a:pt x="572" y="72"/>
                    <a:pt x="500" y="0"/>
                    <a:pt x="4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 name="Google Shape;775;p31"/>
          <p:cNvGrpSpPr/>
          <p:nvPr/>
        </p:nvGrpSpPr>
        <p:grpSpPr>
          <a:xfrm>
            <a:off x="3484968" y="1941467"/>
            <a:ext cx="2272500" cy="738596"/>
            <a:chOff x="3484968" y="1941455"/>
            <a:chExt cx="2272500" cy="738596"/>
          </a:xfrm>
        </p:grpSpPr>
        <p:sp>
          <p:nvSpPr>
            <p:cNvPr id="776" name="Google Shape;776;p31"/>
            <p:cNvSpPr txBox="1"/>
            <p:nvPr/>
          </p:nvSpPr>
          <p:spPr>
            <a:xfrm flipH="1">
              <a:off x="3484968" y="1941455"/>
              <a:ext cx="2272500" cy="457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400" b="1">
                  <a:solidFill>
                    <a:schemeClr val="lt2"/>
                  </a:solidFill>
                  <a:latin typeface="Rajdhani"/>
                  <a:ea typeface="Rajdhani"/>
                  <a:cs typeface="Rajdhani"/>
                  <a:sym typeface="Rajdhani"/>
                </a:rPr>
                <a:t>EARTH</a:t>
              </a:r>
              <a:endParaRPr sz="2400" b="1">
                <a:solidFill>
                  <a:schemeClr val="lt2"/>
                </a:solidFill>
                <a:latin typeface="Rajdhani"/>
                <a:ea typeface="Rajdhani"/>
                <a:cs typeface="Rajdhani"/>
                <a:sym typeface="Rajdhani"/>
              </a:endParaRPr>
            </a:p>
          </p:txBody>
        </p:sp>
        <p:sp>
          <p:nvSpPr>
            <p:cNvPr id="777" name="Google Shape;777;p31"/>
            <p:cNvSpPr txBox="1"/>
            <p:nvPr/>
          </p:nvSpPr>
          <p:spPr>
            <a:xfrm flipH="1">
              <a:off x="3484968" y="2195550"/>
              <a:ext cx="2272500" cy="48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2"/>
                  </a:solidFill>
                  <a:latin typeface="Fira Sans Condensed"/>
                  <a:ea typeface="Fira Sans Condensed"/>
                  <a:cs typeface="Fira Sans Condensed"/>
                  <a:sym typeface="Fira Sans Condensed"/>
                </a:rPr>
                <a:t>Earth is the third planet from the Sun</a:t>
              </a:r>
              <a:endParaRPr>
                <a:solidFill>
                  <a:schemeClr val="lt2"/>
                </a:solidFill>
                <a:latin typeface="Fira Sans Condensed"/>
                <a:ea typeface="Fira Sans Condensed"/>
                <a:cs typeface="Fira Sans Condensed"/>
                <a:sym typeface="Fira Sans Condensed"/>
              </a:endParaRPr>
            </a:p>
          </p:txBody>
        </p:sp>
      </p:grpSp>
      <p:grpSp>
        <p:nvGrpSpPr>
          <p:cNvPr id="778" name="Google Shape;778;p31"/>
          <p:cNvGrpSpPr/>
          <p:nvPr/>
        </p:nvGrpSpPr>
        <p:grpSpPr>
          <a:xfrm>
            <a:off x="3484968" y="3345517"/>
            <a:ext cx="2272500" cy="738608"/>
            <a:chOff x="3484968" y="3345517"/>
            <a:chExt cx="2272500" cy="738608"/>
          </a:xfrm>
        </p:grpSpPr>
        <p:sp>
          <p:nvSpPr>
            <p:cNvPr id="779" name="Google Shape;779;p31"/>
            <p:cNvSpPr txBox="1"/>
            <p:nvPr/>
          </p:nvSpPr>
          <p:spPr>
            <a:xfrm flipH="1">
              <a:off x="3484968" y="3345517"/>
              <a:ext cx="2272500" cy="457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400" b="1">
                  <a:solidFill>
                    <a:schemeClr val="lt2"/>
                  </a:solidFill>
                  <a:latin typeface="Rajdhani"/>
                  <a:ea typeface="Rajdhani"/>
                  <a:cs typeface="Rajdhani"/>
                  <a:sym typeface="Rajdhani"/>
                </a:rPr>
                <a:t>MARS</a:t>
              </a:r>
              <a:endParaRPr sz="2400" b="1">
                <a:solidFill>
                  <a:schemeClr val="lt2"/>
                </a:solidFill>
                <a:latin typeface="Rajdhani"/>
                <a:ea typeface="Rajdhani"/>
                <a:cs typeface="Rajdhani"/>
                <a:sym typeface="Rajdhani"/>
              </a:endParaRPr>
            </a:p>
          </p:txBody>
        </p:sp>
        <p:sp>
          <p:nvSpPr>
            <p:cNvPr id="780" name="Google Shape;780;p31"/>
            <p:cNvSpPr txBox="1"/>
            <p:nvPr/>
          </p:nvSpPr>
          <p:spPr>
            <a:xfrm flipH="1">
              <a:off x="3484968" y="3599625"/>
              <a:ext cx="2272500" cy="48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2"/>
                  </a:solidFill>
                  <a:latin typeface="Fira Sans Condensed"/>
                  <a:ea typeface="Fira Sans Condensed"/>
                  <a:cs typeface="Fira Sans Condensed"/>
                  <a:sym typeface="Fira Sans Condensed"/>
                </a:rPr>
                <a:t>Despite being red, Mars is actually a cold place</a:t>
              </a:r>
              <a:endParaRPr>
                <a:solidFill>
                  <a:schemeClr val="lt2"/>
                </a:solidFill>
                <a:latin typeface="Fira Sans Condensed"/>
                <a:ea typeface="Fira Sans Condensed"/>
                <a:cs typeface="Fira Sans Condensed"/>
                <a:sym typeface="Fira Sans Condensed"/>
              </a:endParaRPr>
            </a:p>
          </p:txBody>
        </p:sp>
      </p:grpSp>
      <p:grpSp>
        <p:nvGrpSpPr>
          <p:cNvPr id="781" name="Google Shape;781;p31"/>
          <p:cNvGrpSpPr/>
          <p:nvPr/>
        </p:nvGrpSpPr>
        <p:grpSpPr>
          <a:xfrm>
            <a:off x="6109093" y="1941455"/>
            <a:ext cx="2272500" cy="738608"/>
            <a:chOff x="6109093" y="1941455"/>
            <a:chExt cx="2272500" cy="738608"/>
          </a:xfrm>
        </p:grpSpPr>
        <p:sp>
          <p:nvSpPr>
            <p:cNvPr id="782" name="Google Shape;782;p31"/>
            <p:cNvSpPr txBox="1"/>
            <p:nvPr/>
          </p:nvSpPr>
          <p:spPr>
            <a:xfrm flipH="1">
              <a:off x="6109093" y="1941455"/>
              <a:ext cx="2272500" cy="457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400" b="1">
                  <a:solidFill>
                    <a:schemeClr val="lt2"/>
                  </a:solidFill>
                  <a:latin typeface="Rajdhani"/>
                  <a:ea typeface="Rajdhani"/>
                  <a:cs typeface="Rajdhani"/>
                  <a:sym typeface="Rajdhani"/>
                </a:rPr>
                <a:t>SATURN</a:t>
              </a:r>
              <a:endParaRPr sz="2400" b="1">
                <a:solidFill>
                  <a:schemeClr val="lt2"/>
                </a:solidFill>
                <a:latin typeface="Rajdhani"/>
                <a:ea typeface="Rajdhani"/>
                <a:cs typeface="Rajdhani"/>
                <a:sym typeface="Rajdhani"/>
              </a:endParaRPr>
            </a:p>
          </p:txBody>
        </p:sp>
        <p:sp>
          <p:nvSpPr>
            <p:cNvPr id="783" name="Google Shape;783;p31"/>
            <p:cNvSpPr txBox="1"/>
            <p:nvPr/>
          </p:nvSpPr>
          <p:spPr>
            <a:xfrm flipH="1">
              <a:off x="6109093" y="2195563"/>
              <a:ext cx="2272500" cy="48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2"/>
                  </a:solidFill>
                  <a:latin typeface="Fira Sans Condensed"/>
                  <a:ea typeface="Fira Sans Condensed"/>
                  <a:cs typeface="Fira Sans Condensed"/>
                  <a:sym typeface="Fira Sans Condensed"/>
                </a:rPr>
                <a:t>Saturn is not the only planet with rings</a:t>
              </a:r>
              <a:endParaRPr>
                <a:solidFill>
                  <a:schemeClr val="lt2"/>
                </a:solidFill>
                <a:latin typeface="Fira Sans Condensed"/>
                <a:ea typeface="Fira Sans Condensed"/>
                <a:cs typeface="Fira Sans Condensed"/>
                <a:sym typeface="Fira Sans Condensed"/>
              </a:endParaRPr>
            </a:p>
          </p:txBody>
        </p:sp>
      </p:grpSp>
      <p:grpSp>
        <p:nvGrpSpPr>
          <p:cNvPr id="784" name="Google Shape;784;p31"/>
          <p:cNvGrpSpPr/>
          <p:nvPr/>
        </p:nvGrpSpPr>
        <p:grpSpPr>
          <a:xfrm>
            <a:off x="6109093" y="3345517"/>
            <a:ext cx="2272500" cy="738608"/>
            <a:chOff x="6109093" y="3345517"/>
            <a:chExt cx="2272500" cy="738608"/>
          </a:xfrm>
        </p:grpSpPr>
        <p:sp>
          <p:nvSpPr>
            <p:cNvPr id="785" name="Google Shape;785;p31"/>
            <p:cNvSpPr txBox="1"/>
            <p:nvPr/>
          </p:nvSpPr>
          <p:spPr>
            <a:xfrm flipH="1">
              <a:off x="6109093" y="3345517"/>
              <a:ext cx="2272500" cy="457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400" b="1">
                  <a:solidFill>
                    <a:schemeClr val="lt2"/>
                  </a:solidFill>
                  <a:latin typeface="Rajdhani"/>
                  <a:ea typeface="Rajdhani"/>
                  <a:cs typeface="Rajdhani"/>
                  <a:sym typeface="Rajdhani"/>
                </a:rPr>
                <a:t>NEPTUNE</a:t>
              </a:r>
              <a:endParaRPr sz="2400" b="1">
                <a:solidFill>
                  <a:schemeClr val="lt2"/>
                </a:solidFill>
                <a:latin typeface="Rajdhani"/>
                <a:ea typeface="Rajdhani"/>
                <a:cs typeface="Rajdhani"/>
                <a:sym typeface="Rajdhani"/>
              </a:endParaRPr>
            </a:p>
          </p:txBody>
        </p:sp>
        <p:sp>
          <p:nvSpPr>
            <p:cNvPr id="786" name="Google Shape;786;p31"/>
            <p:cNvSpPr txBox="1"/>
            <p:nvPr/>
          </p:nvSpPr>
          <p:spPr>
            <a:xfrm flipH="1">
              <a:off x="6109093" y="3599625"/>
              <a:ext cx="2272500" cy="48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2"/>
                  </a:solidFill>
                  <a:latin typeface="Fira Sans Condensed"/>
                  <a:ea typeface="Fira Sans Condensed"/>
                  <a:cs typeface="Fira Sans Condensed"/>
                  <a:sym typeface="Fira Sans Condensed"/>
                </a:rPr>
                <a:t>Neptune is the farthest planet from the Sun</a:t>
              </a:r>
              <a:endParaRPr>
                <a:solidFill>
                  <a:schemeClr val="lt2"/>
                </a:solidFill>
                <a:latin typeface="Fira Sans Condensed"/>
                <a:ea typeface="Fira Sans Condensed"/>
                <a:cs typeface="Fira Sans Condensed"/>
                <a:sym typeface="Fira Sans Condensed"/>
              </a:endParaRPr>
            </a:p>
          </p:txBody>
        </p:sp>
      </p:grpSp>
      <p:cxnSp>
        <p:nvCxnSpPr>
          <p:cNvPr id="787" name="Google Shape;787;p31"/>
          <p:cNvCxnSpPr>
            <a:stCxn id="749" idx="3"/>
            <a:endCxn id="776" idx="3"/>
          </p:cNvCxnSpPr>
          <p:nvPr/>
        </p:nvCxnSpPr>
        <p:spPr>
          <a:xfrm rot="10800000" flipH="1">
            <a:off x="3039412" y="2170212"/>
            <a:ext cx="445500" cy="703200"/>
          </a:xfrm>
          <a:prstGeom prst="bentConnector3">
            <a:avLst>
              <a:gd name="adj1" fmla="val 50006"/>
            </a:avLst>
          </a:prstGeom>
          <a:noFill/>
          <a:ln w="19050" cap="flat" cmpd="sng">
            <a:solidFill>
              <a:schemeClr val="lt2"/>
            </a:solidFill>
            <a:prstDash val="solid"/>
            <a:round/>
            <a:headEnd type="none" w="med" len="med"/>
            <a:tailEnd type="oval" w="med" len="med"/>
          </a:ln>
        </p:spPr>
      </p:cxnSp>
      <p:cxnSp>
        <p:nvCxnSpPr>
          <p:cNvPr id="788" name="Google Shape;788;p31"/>
          <p:cNvCxnSpPr>
            <a:stCxn id="749" idx="3"/>
            <a:endCxn id="779" idx="3"/>
          </p:cNvCxnSpPr>
          <p:nvPr/>
        </p:nvCxnSpPr>
        <p:spPr>
          <a:xfrm>
            <a:off x="3039412" y="2873412"/>
            <a:ext cx="445500" cy="700800"/>
          </a:xfrm>
          <a:prstGeom prst="bentConnector3">
            <a:avLst>
              <a:gd name="adj1" fmla="val 50006"/>
            </a:avLst>
          </a:prstGeom>
          <a:noFill/>
          <a:ln w="19050" cap="flat" cmpd="sng">
            <a:solidFill>
              <a:schemeClr val="lt2"/>
            </a:solidFill>
            <a:prstDash val="solid"/>
            <a:round/>
            <a:headEnd type="none" w="med" len="med"/>
            <a:tailEnd type="oval" w="med" len="med"/>
          </a:ln>
        </p:spPr>
      </p:cxnSp>
      <p:cxnSp>
        <p:nvCxnSpPr>
          <p:cNvPr id="789" name="Google Shape;789;p31"/>
          <p:cNvCxnSpPr>
            <a:stCxn id="776" idx="1"/>
            <a:endCxn id="782" idx="3"/>
          </p:cNvCxnSpPr>
          <p:nvPr/>
        </p:nvCxnSpPr>
        <p:spPr>
          <a:xfrm>
            <a:off x="5757468" y="2170067"/>
            <a:ext cx="351600" cy="0"/>
          </a:xfrm>
          <a:prstGeom prst="straightConnector1">
            <a:avLst/>
          </a:prstGeom>
          <a:noFill/>
          <a:ln w="19050" cap="flat" cmpd="sng">
            <a:solidFill>
              <a:schemeClr val="lt2"/>
            </a:solidFill>
            <a:prstDash val="solid"/>
            <a:round/>
            <a:headEnd type="none" w="med" len="med"/>
            <a:tailEnd type="oval" w="med" len="med"/>
          </a:ln>
        </p:spPr>
      </p:cxnSp>
      <p:cxnSp>
        <p:nvCxnSpPr>
          <p:cNvPr id="790" name="Google Shape;790;p31"/>
          <p:cNvCxnSpPr>
            <a:stCxn id="779" idx="1"/>
            <a:endCxn id="785" idx="3"/>
          </p:cNvCxnSpPr>
          <p:nvPr/>
        </p:nvCxnSpPr>
        <p:spPr>
          <a:xfrm>
            <a:off x="5757468" y="3574117"/>
            <a:ext cx="351600" cy="0"/>
          </a:xfrm>
          <a:prstGeom prst="straightConnector1">
            <a:avLst/>
          </a:prstGeom>
          <a:noFill/>
          <a:ln w="19050" cap="flat" cmpd="sng">
            <a:solidFill>
              <a:schemeClr val="lt2"/>
            </a:solidFill>
            <a:prstDash val="solid"/>
            <a:round/>
            <a:headEnd type="none" w="med" len="med"/>
            <a:tailEnd type="oval" w="med" len="med"/>
          </a:ln>
        </p:spPr>
      </p:cxn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94"/>
        <p:cNvGrpSpPr/>
        <p:nvPr/>
      </p:nvGrpSpPr>
      <p:grpSpPr>
        <a:xfrm>
          <a:off x="0" y="0"/>
          <a:ext cx="0" cy="0"/>
          <a:chOff x="0" y="0"/>
          <a:chExt cx="0" cy="0"/>
        </a:xfrm>
      </p:grpSpPr>
      <p:sp>
        <p:nvSpPr>
          <p:cNvPr id="795" name="Google Shape;795;p32"/>
          <p:cNvSpPr/>
          <p:nvPr/>
        </p:nvSpPr>
        <p:spPr>
          <a:xfrm>
            <a:off x="3475413" y="2679450"/>
            <a:ext cx="1677000" cy="1677000"/>
          </a:xfrm>
          <a:prstGeom prst="ellipse">
            <a:avLst/>
          </a:prstGeom>
          <a:solidFill>
            <a:srgbClr val="F3F3F3">
              <a:alpha val="23720"/>
            </a:srgbClr>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32"/>
          <p:cNvSpPr/>
          <p:nvPr/>
        </p:nvSpPr>
        <p:spPr>
          <a:xfrm>
            <a:off x="4422578" y="1728126"/>
            <a:ext cx="2031900" cy="2031900"/>
          </a:xfrm>
          <a:prstGeom prst="ellipse">
            <a:avLst/>
          </a:prstGeom>
          <a:solidFill>
            <a:srgbClr val="F3F3F3">
              <a:alpha val="23720"/>
            </a:srgbClr>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32"/>
          <p:cNvSpPr txBox="1"/>
          <p:nvPr/>
        </p:nvSpPr>
        <p:spPr>
          <a:xfrm>
            <a:off x="5072828" y="2303675"/>
            <a:ext cx="731400" cy="457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lt2"/>
                </a:solidFill>
                <a:latin typeface="Rajdhani"/>
                <a:ea typeface="Rajdhani"/>
                <a:cs typeface="Rajdhani"/>
                <a:sym typeface="Rajdhani"/>
              </a:rPr>
              <a:t>02</a:t>
            </a:r>
            <a:endParaRPr sz="2400" b="1">
              <a:solidFill>
                <a:schemeClr val="lt2"/>
              </a:solidFill>
              <a:latin typeface="Rajdhani"/>
              <a:ea typeface="Rajdhani"/>
              <a:cs typeface="Rajdhani"/>
              <a:sym typeface="Rajdhani"/>
            </a:endParaRPr>
          </a:p>
        </p:txBody>
      </p:sp>
      <p:sp>
        <p:nvSpPr>
          <p:cNvPr id="798" name="Google Shape;798;p32"/>
          <p:cNvSpPr/>
          <p:nvPr/>
        </p:nvSpPr>
        <p:spPr>
          <a:xfrm>
            <a:off x="3475428" y="1641703"/>
            <a:ext cx="1167000" cy="1167000"/>
          </a:xfrm>
          <a:prstGeom prst="ellipse">
            <a:avLst/>
          </a:prstGeom>
          <a:solidFill>
            <a:srgbClr val="F3F3F3">
              <a:alpha val="23720"/>
            </a:srgbClr>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32"/>
          <p:cNvSpPr txBox="1">
            <a:spLocks noGrp="1"/>
          </p:cNvSpPr>
          <p:nvPr>
            <p:ph type="title"/>
          </p:nvPr>
        </p:nvSpPr>
        <p:spPr>
          <a:xfrm>
            <a:off x="720100" y="5395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AI TECH AGENCY INFOGRAPHICS</a:t>
            </a:r>
            <a:endParaRPr/>
          </a:p>
        </p:txBody>
      </p:sp>
      <p:grpSp>
        <p:nvGrpSpPr>
          <p:cNvPr id="800" name="Google Shape;800;p32"/>
          <p:cNvGrpSpPr/>
          <p:nvPr/>
        </p:nvGrpSpPr>
        <p:grpSpPr>
          <a:xfrm>
            <a:off x="5310985" y="2760878"/>
            <a:ext cx="255086" cy="301685"/>
            <a:chOff x="8065100" y="2000174"/>
            <a:chExt cx="255086" cy="301685"/>
          </a:xfrm>
        </p:grpSpPr>
        <p:sp>
          <p:nvSpPr>
            <p:cNvPr id="801" name="Google Shape;801;p32"/>
            <p:cNvSpPr/>
            <p:nvPr/>
          </p:nvSpPr>
          <p:spPr>
            <a:xfrm>
              <a:off x="8085185" y="2151016"/>
              <a:ext cx="65220" cy="150842"/>
            </a:xfrm>
            <a:custGeom>
              <a:avLst/>
              <a:gdLst/>
              <a:ahLst/>
              <a:cxnLst/>
              <a:rect l="l" t="t" r="r" b="b"/>
              <a:pathLst>
                <a:path w="2049" h="4739" extrusionOk="0">
                  <a:moveTo>
                    <a:pt x="1144" y="274"/>
                  </a:moveTo>
                  <a:cubicBezTo>
                    <a:pt x="1299" y="274"/>
                    <a:pt x="1453" y="405"/>
                    <a:pt x="1453" y="583"/>
                  </a:cubicBezTo>
                  <a:lnTo>
                    <a:pt x="1453" y="881"/>
                  </a:lnTo>
                  <a:cubicBezTo>
                    <a:pt x="1453" y="1155"/>
                    <a:pt x="1251" y="1345"/>
                    <a:pt x="989" y="1345"/>
                  </a:cubicBezTo>
                  <a:cubicBezTo>
                    <a:pt x="739" y="1345"/>
                    <a:pt x="537" y="1131"/>
                    <a:pt x="537" y="881"/>
                  </a:cubicBezTo>
                  <a:lnTo>
                    <a:pt x="537" y="583"/>
                  </a:lnTo>
                  <a:cubicBezTo>
                    <a:pt x="537" y="417"/>
                    <a:pt x="668" y="274"/>
                    <a:pt x="846" y="274"/>
                  </a:cubicBezTo>
                  <a:close/>
                  <a:moveTo>
                    <a:pt x="1144" y="1631"/>
                  </a:moveTo>
                  <a:lnTo>
                    <a:pt x="1144" y="1691"/>
                  </a:lnTo>
                  <a:cubicBezTo>
                    <a:pt x="1144" y="1726"/>
                    <a:pt x="1156" y="1786"/>
                    <a:pt x="1180" y="1834"/>
                  </a:cubicBezTo>
                  <a:lnTo>
                    <a:pt x="989" y="2024"/>
                  </a:lnTo>
                  <a:lnTo>
                    <a:pt x="787" y="1834"/>
                  </a:lnTo>
                  <a:cubicBezTo>
                    <a:pt x="810" y="1786"/>
                    <a:pt x="822" y="1738"/>
                    <a:pt x="822" y="1691"/>
                  </a:cubicBezTo>
                  <a:lnTo>
                    <a:pt x="822" y="1631"/>
                  </a:lnTo>
                  <a:close/>
                  <a:moveTo>
                    <a:pt x="858" y="0"/>
                  </a:moveTo>
                  <a:cubicBezTo>
                    <a:pt x="537" y="0"/>
                    <a:pt x="275" y="274"/>
                    <a:pt x="275" y="583"/>
                  </a:cubicBezTo>
                  <a:lnTo>
                    <a:pt x="275" y="881"/>
                  </a:lnTo>
                  <a:cubicBezTo>
                    <a:pt x="275" y="1119"/>
                    <a:pt x="394" y="1345"/>
                    <a:pt x="572" y="1476"/>
                  </a:cubicBezTo>
                  <a:lnTo>
                    <a:pt x="572" y="1691"/>
                  </a:lnTo>
                  <a:lnTo>
                    <a:pt x="572" y="1703"/>
                  </a:lnTo>
                  <a:lnTo>
                    <a:pt x="239" y="1881"/>
                  </a:lnTo>
                  <a:cubicBezTo>
                    <a:pt x="84" y="1953"/>
                    <a:pt x="1" y="2107"/>
                    <a:pt x="1" y="2262"/>
                  </a:cubicBezTo>
                  <a:lnTo>
                    <a:pt x="1" y="3572"/>
                  </a:lnTo>
                  <a:cubicBezTo>
                    <a:pt x="1" y="3691"/>
                    <a:pt x="25" y="3798"/>
                    <a:pt x="96" y="3905"/>
                  </a:cubicBezTo>
                  <a:lnTo>
                    <a:pt x="251" y="4132"/>
                  </a:lnTo>
                  <a:cubicBezTo>
                    <a:pt x="275" y="4167"/>
                    <a:pt x="298" y="4227"/>
                    <a:pt x="298" y="4286"/>
                  </a:cubicBezTo>
                  <a:lnTo>
                    <a:pt x="298" y="4608"/>
                  </a:lnTo>
                  <a:cubicBezTo>
                    <a:pt x="298" y="4679"/>
                    <a:pt x="358" y="4739"/>
                    <a:pt x="429" y="4739"/>
                  </a:cubicBezTo>
                  <a:cubicBezTo>
                    <a:pt x="501" y="4739"/>
                    <a:pt x="560" y="4679"/>
                    <a:pt x="560" y="4608"/>
                  </a:cubicBezTo>
                  <a:lnTo>
                    <a:pt x="560" y="4286"/>
                  </a:lnTo>
                  <a:cubicBezTo>
                    <a:pt x="560" y="4167"/>
                    <a:pt x="537" y="4072"/>
                    <a:pt x="453" y="3965"/>
                  </a:cubicBezTo>
                  <a:lnTo>
                    <a:pt x="310" y="3739"/>
                  </a:lnTo>
                  <a:cubicBezTo>
                    <a:pt x="275" y="3691"/>
                    <a:pt x="263" y="3631"/>
                    <a:pt x="263" y="3572"/>
                  </a:cubicBezTo>
                  <a:lnTo>
                    <a:pt x="263" y="2262"/>
                  </a:lnTo>
                  <a:cubicBezTo>
                    <a:pt x="263" y="2203"/>
                    <a:pt x="298" y="2143"/>
                    <a:pt x="358" y="2119"/>
                  </a:cubicBezTo>
                  <a:lnTo>
                    <a:pt x="596" y="2000"/>
                  </a:lnTo>
                  <a:lnTo>
                    <a:pt x="810" y="2227"/>
                  </a:lnTo>
                  <a:cubicBezTo>
                    <a:pt x="870" y="2286"/>
                    <a:pt x="953" y="2310"/>
                    <a:pt x="1025" y="2310"/>
                  </a:cubicBezTo>
                  <a:cubicBezTo>
                    <a:pt x="1096" y="2310"/>
                    <a:pt x="1168" y="2286"/>
                    <a:pt x="1227" y="2227"/>
                  </a:cubicBezTo>
                  <a:lnTo>
                    <a:pt x="1453" y="2000"/>
                  </a:lnTo>
                  <a:lnTo>
                    <a:pt x="1692" y="2119"/>
                  </a:lnTo>
                  <a:cubicBezTo>
                    <a:pt x="1751" y="2143"/>
                    <a:pt x="1787" y="2191"/>
                    <a:pt x="1787" y="2262"/>
                  </a:cubicBezTo>
                  <a:lnTo>
                    <a:pt x="1787" y="3572"/>
                  </a:lnTo>
                  <a:cubicBezTo>
                    <a:pt x="1787" y="3631"/>
                    <a:pt x="1763" y="3691"/>
                    <a:pt x="1739" y="3739"/>
                  </a:cubicBezTo>
                  <a:lnTo>
                    <a:pt x="1584" y="3965"/>
                  </a:lnTo>
                  <a:cubicBezTo>
                    <a:pt x="1525" y="4048"/>
                    <a:pt x="1489" y="4167"/>
                    <a:pt x="1489" y="4286"/>
                  </a:cubicBezTo>
                  <a:lnTo>
                    <a:pt x="1489" y="4608"/>
                  </a:lnTo>
                  <a:cubicBezTo>
                    <a:pt x="1489" y="4679"/>
                    <a:pt x="1549" y="4739"/>
                    <a:pt x="1620" y="4739"/>
                  </a:cubicBezTo>
                  <a:cubicBezTo>
                    <a:pt x="1692" y="4739"/>
                    <a:pt x="1751" y="4679"/>
                    <a:pt x="1751" y="4608"/>
                  </a:cubicBezTo>
                  <a:lnTo>
                    <a:pt x="1751" y="4286"/>
                  </a:lnTo>
                  <a:cubicBezTo>
                    <a:pt x="1751" y="4227"/>
                    <a:pt x="1763" y="4167"/>
                    <a:pt x="1799" y="4132"/>
                  </a:cubicBezTo>
                  <a:lnTo>
                    <a:pt x="1942" y="3905"/>
                  </a:lnTo>
                  <a:cubicBezTo>
                    <a:pt x="2001" y="3810"/>
                    <a:pt x="2049" y="3691"/>
                    <a:pt x="2049" y="3572"/>
                  </a:cubicBezTo>
                  <a:lnTo>
                    <a:pt x="2049" y="2262"/>
                  </a:lnTo>
                  <a:cubicBezTo>
                    <a:pt x="2025" y="2107"/>
                    <a:pt x="1930" y="1953"/>
                    <a:pt x="1787" y="1881"/>
                  </a:cubicBezTo>
                  <a:lnTo>
                    <a:pt x="1441" y="1703"/>
                  </a:lnTo>
                  <a:lnTo>
                    <a:pt x="1441" y="1691"/>
                  </a:lnTo>
                  <a:lnTo>
                    <a:pt x="1441" y="1476"/>
                  </a:lnTo>
                  <a:cubicBezTo>
                    <a:pt x="1620" y="1345"/>
                    <a:pt x="1739" y="1131"/>
                    <a:pt x="1739" y="881"/>
                  </a:cubicBezTo>
                  <a:lnTo>
                    <a:pt x="1739" y="583"/>
                  </a:lnTo>
                  <a:cubicBezTo>
                    <a:pt x="1739" y="262"/>
                    <a:pt x="1465" y="0"/>
                    <a:pt x="11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32"/>
            <p:cNvSpPr/>
            <p:nvPr/>
          </p:nvSpPr>
          <p:spPr>
            <a:xfrm>
              <a:off x="8161004" y="2151016"/>
              <a:ext cx="65188" cy="150842"/>
            </a:xfrm>
            <a:custGeom>
              <a:avLst/>
              <a:gdLst/>
              <a:ahLst/>
              <a:cxnLst/>
              <a:rect l="l" t="t" r="r" b="b"/>
              <a:pathLst>
                <a:path w="2048" h="4739" extrusionOk="0">
                  <a:moveTo>
                    <a:pt x="1143" y="274"/>
                  </a:moveTo>
                  <a:cubicBezTo>
                    <a:pt x="1298" y="274"/>
                    <a:pt x="1453" y="405"/>
                    <a:pt x="1453" y="583"/>
                  </a:cubicBezTo>
                  <a:lnTo>
                    <a:pt x="1453" y="881"/>
                  </a:lnTo>
                  <a:cubicBezTo>
                    <a:pt x="1441" y="1155"/>
                    <a:pt x="1250" y="1345"/>
                    <a:pt x="988" y="1345"/>
                  </a:cubicBezTo>
                  <a:cubicBezTo>
                    <a:pt x="738" y="1345"/>
                    <a:pt x="536" y="1131"/>
                    <a:pt x="536" y="881"/>
                  </a:cubicBezTo>
                  <a:lnTo>
                    <a:pt x="536" y="583"/>
                  </a:lnTo>
                  <a:cubicBezTo>
                    <a:pt x="536" y="417"/>
                    <a:pt x="667" y="274"/>
                    <a:pt x="845" y="274"/>
                  </a:cubicBezTo>
                  <a:close/>
                  <a:moveTo>
                    <a:pt x="1143" y="1631"/>
                  </a:moveTo>
                  <a:lnTo>
                    <a:pt x="1143" y="1691"/>
                  </a:lnTo>
                  <a:cubicBezTo>
                    <a:pt x="1143" y="1726"/>
                    <a:pt x="1155" y="1786"/>
                    <a:pt x="1179" y="1834"/>
                  </a:cubicBezTo>
                  <a:lnTo>
                    <a:pt x="988" y="2024"/>
                  </a:lnTo>
                  <a:lnTo>
                    <a:pt x="786" y="1834"/>
                  </a:lnTo>
                  <a:cubicBezTo>
                    <a:pt x="810" y="1786"/>
                    <a:pt x="822" y="1738"/>
                    <a:pt x="822" y="1691"/>
                  </a:cubicBezTo>
                  <a:lnTo>
                    <a:pt x="822" y="1631"/>
                  </a:lnTo>
                  <a:close/>
                  <a:moveTo>
                    <a:pt x="857" y="0"/>
                  </a:moveTo>
                  <a:cubicBezTo>
                    <a:pt x="536" y="0"/>
                    <a:pt x="274" y="274"/>
                    <a:pt x="274" y="583"/>
                  </a:cubicBezTo>
                  <a:lnTo>
                    <a:pt x="274" y="881"/>
                  </a:lnTo>
                  <a:cubicBezTo>
                    <a:pt x="274" y="1119"/>
                    <a:pt x="393" y="1345"/>
                    <a:pt x="572" y="1476"/>
                  </a:cubicBezTo>
                  <a:lnTo>
                    <a:pt x="572" y="1691"/>
                  </a:lnTo>
                  <a:lnTo>
                    <a:pt x="572" y="1703"/>
                  </a:lnTo>
                  <a:lnTo>
                    <a:pt x="238" y="1881"/>
                  </a:lnTo>
                  <a:cubicBezTo>
                    <a:pt x="83" y="1953"/>
                    <a:pt x="0" y="2107"/>
                    <a:pt x="0" y="2262"/>
                  </a:cubicBezTo>
                  <a:lnTo>
                    <a:pt x="0" y="3572"/>
                  </a:lnTo>
                  <a:cubicBezTo>
                    <a:pt x="0" y="3691"/>
                    <a:pt x="24" y="3798"/>
                    <a:pt x="95" y="3905"/>
                  </a:cubicBezTo>
                  <a:lnTo>
                    <a:pt x="250" y="4132"/>
                  </a:lnTo>
                  <a:cubicBezTo>
                    <a:pt x="274" y="4167"/>
                    <a:pt x="298" y="4227"/>
                    <a:pt x="298" y="4286"/>
                  </a:cubicBezTo>
                  <a:lnTo>
                    <a:pt x="298" y="4608"/>
                  </a:lnTo>
                  <a:cubicBezTo>
                    <a:pt x="298" y="4679"/>
                    <a:pt x="357" y="4739"/>
                    <a:pt x="429" y="4739"/>
                  </a:cubicBezTo>
                  <a:cubicBezTo>
                    <a:pt x="500" y="4739"/>
                    <a:pt x="560" y="4679"/>
                    <a:pt x="560" y="4608"/>
                  </a:cubicBezTo>
                  <a:lnTo>
                    <a:pt x="560" y="4286"/>
                  </a:lnTo>
                  <a:cubicBezTo>
                    <a:pt x="560" y="4167"/>
                    <a:pt x="536" y="4072"/>
                    <a:pt x="453" y="3965"/>
                  </a:cubicBezTo>
                  <a:lnTo>
                    <a:pt x="310" y="3739"/>
                  </a:lnTo>
                  <a:cubicBezTo>
                    <a:pt x="274" y="3691"/>
                    <a:pt x="262" y="3631"/>
                    <a:pt x="262" y="3572"/>
                  </a:cubicBezTo>
                  <a:lnTo>
                    <a:pt x="262" y="2262"/>
                  </a:lnTo>
                  <a:cubicBezTo>
                    <a:pt x="262" y="2203"/>
                    <a:pt x="298" y="2143"/>
                    <a:pt x="357" y="2119"/>
                  </a:cubicBezTo>
                  <a:lnTo>
                    <a:pt x="595" y="2000"/>
                  </a:lnTo>
                  <a:lnTo>
                    <a:pt x="810" y="2227"/>
                  </a:lnTo>
                  <a:cubicBezTo>
                    <a:pt x="869" y="2286"/>
                    <a:pt x="953" y="2310"/>
                    <a:pt x="1024" y="2310"/>
                  </a:cubicBezTo>
                  <a:cubicBezTo>
                    <a:pt x="1095" y="2310"/>
                    <a:pt x="1167" y="2286"/>
                    <a:pt x="1226" y="2227"/>
                  </a:cubicBezTo>
                  <a:lnTo>
                    <a:pt x="1453" y="2000"/>
                  </a:lnTo>
                  <a:lnTo>
                    <a:pt x="1691" y="2119"/>
                  </a:lnTo>
                  <a:cubicBezTo>
                    <a:pt x="1750" y="2143"/>
                    <a:pt x="1786" y="2191"/>
                    <a:pt x="1786" y="2262"/>
                  </a:cubicBezTo>
                  <a:lnTo>
                    <a:pt x="1786" y="3572"/>
                  </a:lnTo>
                  <a:cubicBezTo>
                    <a:pt x="1786" y="3631"/>
                    <a:pt x="1762" y="3691"/>
                    <a:pt x="1738" y="3739"/>
                  </a:cubicBezTo>
                  <a:lnTo>
                    <a:pt x="1584" y="3965"/>
                  </a:lnTo>
                  <a:cubicBezTo>
                    <a:pt x="1524" y="4048"/>
                    <a:pt x="1488" y="4167"/>
                    <a:pt x="1488" y="4286"/>
                  </a:cubicBezTo>
                  <a:lnTo>
                    <a:pt x="1488" y="4608"/>
                  </a:lnTo>
                  <a:cubicBezTo>
                    <a:pt x="1488" y="4679"/>
                    <a:pt x="1548" y="4739"/>
                    <a:pt x="1619" y="4739"/>
                  </a:cubicBezTo>
                  <a:cubicBezTo>
                    <a:pt x="1691" y="4739"/>
                    <a:pt x="1750" y="4679"/>
                    <a:pt x="1750" y="4608"/>
                  </a:cubicBezTo>
                  <a:lnTo>
                    <a:pt x="1750" y="4286"/>
                  </a:lnTo>
                  <a:cubicBezTo>
                    <a:pt x="1750" y="4227"/>
                    <a:pt x="1762" y="4167"/>
                    <a:pt x="1798" y="4132"/>
                  </a:cubicBezTo>
                  <a:lnTo>
                    <a:pt x="1941" y="3905"/>
                  </a:lnTo>
                  <a:cubicBezTo>
                    <a:pt x="2000" y="3810"/>
                    <a:pt x="2048" y="3691"/>
                    <a:pt x="2048" y="3572"/>
                  </a:cubicBezTo>
                  <a:lnTo>
                    <a:pt x="2048" y="2262"/>
                  </a:lnTo>
                  <a:cubicBezTo>
                    <a:pt x="2024" y="2107"/>
                    <a:pt x="1929" y="1953"/>
                    <a:pt x="1786" y="1881"/>
                  </a:cubicBezTo>
                  <a:lnTo>
                    <a:pt x="1441" y="1703"/>
                  </a:lnTo>
                  <a:lnTo>
                    <a:pt x="1441" y="1691"/>
                  </a:lnTo>
                  <a:lnTo>
                    <a:pt x="1441" y="1476"/>
                  </a:lnTo>
                  <a:cubicBezTo>
                    <a:pt x="1619" y="1345"/>
                    <a:pt x="1738" y="1131"/>
                    <a:pt x="1738" y="881"/>
                  </a:cubicBezTo>
                  <a:lnTo>
                    <a:pt x="1738" y="583"/>
                  </a:lnTo>
                  <a:cubicBezTo>
                    <a:pt x="1738" y="262"/>
                    <a:pt x="1465" y="0"/>
                    <a:pt x="11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32"/>
            <p:cNvSpPr/>
            <p:nvPr/>
          </p:nvSpPr>
          <p:spPr>
            <a:xfrm>
              <a:off x="8236791" y="2151016"/>
              <a:ext cx="65220" cy="150842"/>
            </a:xfrm>
            <a:custGeom>
              <a:avLst/>
              <a:gdLst/>
              <a:ahLst/>
              <a:cxnLst/>
              <a:rect l="l" t="t" r="r" b="b"/>
              <a:pathLst>
                <a:path w="2049" h="4739" extrusionOk="0">
                  <a:moveTo>
                    <a:pt x="1143" y="274"/>
                  </a:moveTo>
                  <a:cubicBezTo>
                    <a:pt x="1298" y="274"/>
                    <a:pt x="1453" y="405"/>
                    <a:pt x="1453" y="583"/>
                  </a:cubicBezTo>
                  <a:lnTo>
                    <a:pt x="1453" y="881"/>
                  </a:lnTo>
                  <a:cubicBezTo>
                    <a:pt x="1441" y="1155"/>
                    <a:pt x="1250" y="1345"/>
                    <a:pt x="989" y="1345"/>
                  </a:cubicBezTo>
                  <a:cubicBezTo>
                    <a:pt x="739" y="1345"/>
                    <a:pt x="536" y="1131"/>
                    <a:pt x="536" y="881"/>
                  </a:cubicBezTo>
                  <a:lnTo>
                    <a:pt x="536" y="583"/>
                  </a:lnTo>
                  <a:cubicBezTo>
                    <a:pt x="536" y="417"/>
                    <a:pt x="667" y="274"/>
                    <a:pt x="846" y="274"/>
                  </a:cubicBezTo>
                  <a:close/>
                  <a:moveTo>
                    <a:pt x="1143" y="1631"/>
                  </a:moveTo>
                  <a:lnTo>
                    <a:pt x="1143" y="1691"/>
                  </a:lnTo>
                  <a:cubicBezTo>
                    <a:pt x="1143" y="1726"/>
                    <a:pt x="1155" y="1786"/>
                    <a:pt x="1179" y="1834"/>
                  </a:cubicBezTo>
                  <a:lnTo>
                    <a:pt x="989" y="2024"/>
                  </a:lnTo>
                  <a:lnTo>
                    <a:pt x="786" y="1834"/>
                  </a:lnTo>
                  <a:cubicBezTo>
                    <a:pt x="810" y="1786"/>
                    <a:pt x="822" y="1738"/>
                    <a:pt x="822" y="1691"/>
                  </a:cubicBezTo>
                  <a:lnTo>
                    <a:pt x="822" y="1631"/>
                  </a:lnTo>
                  <a:close/>
                  <a:moveTo>
                    <a:pt x="858" y="0"/>
                  </a:moveTo>
                  <a:cubicBezTo>
                    <a:pt x="536" y="0"/>
                    <a:pt x="274" y="274"/>
                    <a:pt x="274" y="583"/>
                  </a:cubicBezTo>
                  <a:lnTo>
                    <a:pt x="274" y="881"/>
                  </a:lnTo>
                  <a:cubicBezTo>
                    <a:pt x="274" y="1119"/>
                    <a:pt x="393" y="1345"/>
                    <a:pt x="572" y="1476"/>
                  </a:cubicBezTo>
                  <a:lnTo>
                    <a:pt x="572" y="1691"/>
                  </a:lnTo>
                  <a:lnTo>
                    <a:pt x="572" y="1703"/>
                  </a:lnTo>
                  <a:lnTo>
                    <a:pt x="238" y="1881"/>
                  </a:lnTo>
                  <a:cubicBezTo>
                    <a:pt x="84" y="1953"/>
                    <a:pt x="0" y="2107"/>
                    <a:pt x="0" y="2262"/>
                  </a:cubicBezTo>
                  <a:lnTo>
                    <a:pt x="0" y="3572"/>
                  </a:lnTo>
                  <a:cubicBezTo>
                    <a:pt x="0" y="3691"/>
                    <a:pt x="24" y="3798"/>
                    <a:pt x="96" y="3905"/>
                  </a:cubicBezTo>
                  <a:lnTo>
                    <a:pt x="250" y="4132"/>
                  </a:lnTo>
                  <a:cubicBezTo>
                    <a:pt x="274" y="4167"/>
                    <a:pt x="298" y="4227"/>
                    <a:pt x="298" y="4286"/>
                  </a:cubicBezTo>
                  <a:lnTo>
                    <a:pt x="298" y="4608"/>
                  </a:lnTo>
                  <a:cubicBezTo>
                    <a:pt x="298" y="4679"/>
                    <a:pt x="358" y="4739"/>
                    <a:pt x="429" y="4739"/>
                  </a:cubicBezTo>
                  <a:cubicBezTo>
                    <a:pt x="500" y="4739"/>
                    <a:pt x="560" y="4679"/>
                    <a:pt x="560" y="4608"/>
                  </a:cubicBezTo>
                  <a:lnTo>
                    <a:pt x="560" y="4286"/>
                  </a:lnTo>
                  <a:cubicBezTo>
                    <a:pt x="560" y="4167"/>
                    <a:pt x="536" y="4072"/>
                    <a:pt x="453" y="3965"/>
                  </a:cubicBezTo>
                  <a:lnTo>
                    <a:pt x="310" y="3739"/>
                  </a:lnTo>
                  <a:cubicBezTo>
                    <a:pt x="274" y="3691"/>
                    <a:pt x="262" y="3631"/>
                    <a:pt x="262" y="3572"/>
                  </a:cubicBezTo>
                  <a:lnTo>
                    <a:pt x="262" y="2262"/>
                  </a:lnTo>
                  <a:cubicBezTo>
                    <a:pt x="262" y="2203"/>
                    <a:pt x="298" y="2143"/>
                    <a:pt x="358" y="2119"/>
                  </a:cubicBezTo>
                  <a:lnTo>
                    <a:pt x="596" y="2000"/>
                  </a:lnTo>
                  <a:lnTo>
                    <a:pt x="810" y="2227"/>
                  </a:lnTo>
                  <a:cubicBezTo>
                    <a:pt x="869" y="2286"/>
                    <a:pt x="953" y="2310"/>
                    <a:pt x="1024" y="2310"/>
                  </a:cubicBezTo>
                  <a:cubicBezTo>
                    <a:pt x="1096" y="2310"/>
                    <a:pt x="1167" y="2286"/>
                    <a:pt x="1227" y="2227"/>
                  </a:cubicBezTo>
                  <a:lnTo>
                    <a:pt x="1453" y="2000"/>
                  </a:lnTo>
                  <a:lnTo>
                    <a:pt x="1691" y="2119"/>
                  </a:lnTo>
                  <a:cubicBezTo>
                    <a:pt x="1751" y="2143"/>
                    <a:pt x="1786" y="2191"/>
                    <a:pt x="1786" y="2262"/>
                  </a:cubicBezTo>
                  <a:lnTo>
                    <a:pt x="1786" y="3572"/>
                  </a:lnTo>
                  <a:cubicBezTo>
                    <a:pt x="1786" y="3631"/>
                    <a:pt x="1762" y="3691"/>
                    <a:pt x="1739" y="3739"/>
                  </a:cubicBezTo>
                  <a:lnTo>
                    <a:pt x="1584" y="3965"/>
                  </a:lnTo>
                  <a:cubicBezTo>
                    <a:pt x="1524" y="4048"/>
                    <a:pt x="1489" y="4167"/>
                    <a:pt x="1489" y="4286"/>
                  </a:cubicBezTo>
                  <a:lnTo>
                    <a:pt x="1489" y="4608"/>
                  </a:lnTo>
                  <a:cubicBezTo>
                    <a:pt x="1489" y="4679"/>
                    <a:pt x="1548" y="4739"/>
                    <a:pt x="1620" y="4739"/>
                  </a:cubicBezTo>
                  <a:cubicBezTo>
                    <a:pt x="1691" y="4739"/>
                    <a:pt x="1751" y="4679"/>
                    <a:pt x="1751" y="4608"/>
                  </a:cubicBezTo>
                  <a:lnTo>
                    <a:pt x="1751" y="4286"/>
                  </a:lnTo>
                  <a:cubicBezTo>
                    <a:pt x="1751" y="4227"/>
                    <a:pt x="1762" y="4167"/>
                    <a:pt x="1798" y="4132"/>
                  </a:cubicBezTo>
                  <a:lnTo>
                    <a:pt x="1941" y="3905"/>
                  </a:lnTo>
                  <a:cubicBezTo>
                    <a:pt x="2001" y="3810"/>
                    <a:pt x="2048" y="3691"/>
                    <a:pt x="2048" y="3572"/>
                  </a:cubicBezTo>
                  <a:lnTo>
                    <a:pt x="2048" y="2262"/>
                  </a:lnTo>
                  <a:cubicBezTo>
                    <a:pt x="2024" y="2107"/>
                    <a:pt x="1929" y="1953"/>
                    <a:pt x="1786" y="1881"/>
                  </a:cubicBezTo>
                  <a:lnTo>
                    <a:pt x="1441" y="1703"/>
                  </a:lnTo>
                  <a:lnTo>
                    <a:pt x="1441" y="1691"/>
                  </a:lnTo>
                  <a:lnTo>
                    <a:pt x="1441" y="1476"/>
                  </a:lnTo>
                  <a:cubicBezTo>
                    <a:pt x="1620" y="1345"/>
                    <a:pt x="1739" y="1131"/>
                    <a:pt x="1739" y="881"/>
                  </a:cubicBezTo>
                  <a:lnTo>
                    <a:pt x="1739" y="583"/>
                  </a:lnTo>
                  <a:cubicBezTo>
                    <a:pt x="1739" y="262"/>
                    <a:pt x="1465" y="0"/>
                    <a:pt x="11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32"/>
            <p:cNvSpPr/>
            <p:nvPr/>
          </p:nvSpPr>
          <p:spPr>
            <a:xfrm>
              <a:off x="8065100" y="2000174"/>
              <a:ext cx="255086" cy="178916"/>
            </a:xfrm>
            <a:custGeom>
              <a:avLst/>
              <a:gdLst/>
              <a:ahLst/>
              <a:cxnLst/>
              <a:rect l="l" t="t" r="r" b="b"/>
              <a:pathLst>
                <a:path w="8014" h="5621" extrusionOk="0">
                  <a:moveTo>
                    <a:pt x="2680" y="512"/>
                  </a:moveTo>
                  <a:lnTo>
                    <a:pt x="2680" y="512"/>
                  </a:lnTo>
                  <a:cubicBezTo>
                    <a:pt x="2477" y="691"/>
                    <a:pt x="2275" y="917"/>
                    <a:pt x="2096" y="1191"/>
                  </a:cubicBezTo>
                  <a:cubicBezTo>
                    <a:pt x="1977" y="1370"/>
                    <a:pt x="1882" y="1572"/>
                    <a:pt x="1787" y="1786"/>
                  </a:cubicBezTo>
                  <a:lnTo>
                    <a:pt x="1013" y="1786"/>
                  </a:lnTo>
                  <a:cubicBezTo>
                    <a:pt x="1430" y="1215"/>
                    <a:pt x="2013" y="774"/>
                    <a:pt x="2680" y="512"/>
                  </a:cubicBezTo>
                  <a:close/>
                  <a:moveTo>
                    <a:pt x="3870" y="274"/>
                  </a:moveTo>
                  <a:lnTo>
                    <a:pt x="3870" y="1786"/>
                  </a:lnTo>
                  <a:lnTo>
                    <a:pt x="2096" y="1786"/>
                  </a:lnTo>
                  <a:cubicBezTo>
                    <a:pt x="2513" y="917"/>
                    <a:pt x="3156" y="346"/>
                    <a:pt x="3870" y="274"/>
                  </a:cubicBezTo>
                  <a:close/>
                  <a:moveTo>
                    <a:pt x="4144" y="274"/>
                  </a:moveTo>
                  <a:cubicBezTo>
                    <a:pt x="4870" y="334"/>
                    <a:pt x="5513" y="917"/>
                    <a:pt x="5906" y="1786"/>
                  </a:cubicBezTo>
                  <a:lnTo>
                    <a:pt x="4144" y="1786"/>
                  </a:lnTo>
                  <a:lnTo>
                    <a:pt x="4144" y="274"/>
                  </a:lnTo>
                  <a:close/>
                  <a:moveTo>
                    <a:pt x="5335" y="512"/>
                  </a:moveTo>
                  <a:lnTo>
                    <a:pt x="5335" y="512"/>
                  </a:lnTo>
                  <a:cubicBezTo>
                    <a:pt x="6002" y="774"/>
                    <a:pt x="6561" y="1215"/>
                    <a:pt x="7002" y="1786"/>
                  </a:cubicBezTo>
                  <a:lnTo>
                    <a:pt x="6228" y="1786"/>
                  </a:lnTo>
                  <a:cubicBezTo>
                    <a:pt x="6133" y="1572"/>
                    <a:pt x="6025" y="1382"/>
                    <a:pt x="5906" y="1191"/>
                  </a:cubicBezTo>
                  <a:cubicBezTo>
                    <a:pt x="5728" y="917"/>
                    <a:pt x="5537" y="691"/>
                    <a:pt x="5335" y="512"/>
                  </a:cubicBezTo>
                  <a:close/>
                  <a:moveTo>
                    <a:pt x="1680" y="2048"/>
                  </a:moveTo>
                  <a:cubicBezTo>
                    <a:pt x="1465" y="2596"/>
                    <a:pt x="1358" y="3215"/>
                    <a:pt x="1346" y="3846"/>
                  </a:cubicBezTo>
                  <a:lnTo>
                    <a:pt x="287" y="3846"/>
                  </a:lnTo>
                  <a:cubicBezTo>
                    <a:pt x="310" y="3191"/>
                    <a:pt x="513" y="2572"/>
                    <a:pt x="834" y="2048"/>
                  </a:cubicBezTo>
                  <a:close/>
                  <a:moveTo>
                    <a:pt x="3870" y="2048"/>
                  </a:moveTo>
                  <a:lnTo>
                    <a:pt x="3870" y="3846"/>
                  </a:lnTo>
                  <a:lnTo>
                    <a:pt x="1620" y="3846"/>
                  </a:lnTo>
                  <a:cubicBezTo>
                    <a:pt x="1644" y="3191"/>
                    <a:pt x="1763" y="2572"/>
                    <a:pt x="1965" y="2048"/>
                  </a:cubicBezTo>
                  <a:close/>
                  <a:moveTo>
                    <a:pt x="6049" y="2048"/>
                  </a:moveTo>
                  <a:cubicBezTo>
                    <a:pt x="6252" y="2584"/>
                    <a:pt x="6371" y="3191"/>
                    <a:pt x="6383" y="3846"/>
                  </a:cubicBezTo>
                  <a:lnTo>
                    <a:pt x="4144" y="3846"/>
                  </a:lnTo>
                  <a:lnTo>
                    <a:pt x="4144" y="2048"/>
                  </a:lnTo>
                  <a:close/>
                  <a:moveTo>
                    <a:pt x="7192" y="2048"/>
                  </a:moveTo>
                  <a:cubicBezTo>
                    <a:pt x="7514" y="2584"/>
                    <a:pt x="7716" y="3191"/>
                    <a:pt x="7740" y="3846"/>
                  </a:cubicBezTo>
                  <a:lnTo>
                    <a:pt x="6668" y="3846"/>
                  </a:lnTo>
                  <a:cubicBezTo>
                    <a:pt x="6656" y="3215"/>
                    <a:pt x="6537" y="2596"/>
                    <a:pt x="6347" y="2048"/>
                  </a:cubicBezTo>
                  <a:close/>
                  <a:moveTo>
                    <a:pt x="4001" y="0"/>
                  </a:moveTo>
                  <a:cubicBezTo>
                    <a:pt x="2930" y="0"/>
                    <a:pt x="1930" y="417"/>
                    <a:pt x="1180" y="1167"/>
                  </a:cubicBezTo>
                  <a:cubicBezTo>
                    <a:pt x="418" y="1929"/>
                    <a:pt x="1" y="2929"/>
                    <a:pt x="1" y="4001"/>
                  </a:cubicBezTo>
                  <a:cubicBezTo>
                    <a:pt x="1" y="4537"/>
                    <a:pt x="108" y="5061"/>
                    <a:pt x="310" y="5537"/>
                  </a:cubicBezTo>
                  <a:cubicBezTo>
                    <a:pt x="337" y="5590"/>
                    <a:pt x="384" y="5617"/>
                    <a:pt x="436" y="5617"/>
                  </a:cubicBezTo>
                  <a:cubicBezTo>
                    <a:pt x="453" y="5617"/>
                    <a:pt x="471" y="5614"/>
                    <a:pt x="489" y="5608"/>
                  </a:cubicBezTo>
                  <a:cubicBezTo>
                    <a:pt x="560" y="5573"/>
                    <a:pt x="596" y="5501"/>
                    <a:pt x="560" y="5430"/>
                  </a:cubicBezTo>
                  <a:cubicBezTo>
                    <a:pt x="382" y="5013"/>
                    <a:pt x="298" y="4584"/>
                    <a:pt x="287" y="4132"/>
                  </a:cubicBezTo>
                  <a:lnTo>
                    <a:pt x="1334" y="4132"/>
                  </a:lnTo>
                  <a:lnTo>
                    <a:pt x="1334" y="4299"/>
                  </a:lnTo>
                  <a:cubicBezTo>
                    <a:pt x="1334" y="4370"/>
                    <a:pt x="1418" y="4430"/>
                    <a:pt x="1489" y="4430"/>
                  </a:cubicBezTo>
                  <a:cubicBezTo>
                    <a:pt x="1561" y="4430"/>
                    <a:pt x="1620" y="4358"/>
                    <a:pt x="1620" y="4287"/>
                  </a:cubicBezTo>
                  <a:lnTo>
                    <a:pt x="1620" y="4132"/>
                  </a:lnTo>
                  <a:lnTo>
                    <a:pt x="3870" y="4132"/>
                  </a:lnTo>
                  <a:lnTo>
                    <a:pt x="3870" y="4299"/>
                  </a:lnTo>
                  <a:cubicBezTo>
                    <a:pt x="3870" y="4370"/>
                    <a:pt x="3930" y="4430"/>
                    <a:pt x="4001" y="4430"/>
                  </a:cubicBezTo>
                  <a:cubicBezTo>
                    <a:pt x="4073" y="4430"/>
                    <a:pt x="4132" y="4370"/>
                    <a:pt x="4132" y="4299"/>
                  </a:cubicBezTo>
                  <a:lnTo>
                    <a:pt x="4132" y="4132"/>
                  </a:lnTo>
                  <a:lnTo>
                    <a:pt x="6383" y="4132"/>
                  </a:lnTo>
                  <a:lnTo>
                    <a:pt x="6383" y="4287"/>
                  </a:lnTo>
                  <a:cubicBezTo>
                    <a:pt x="6383" y="4358"/>
                    <a:pt x="6442" y="4430"/>
                    <a:pt x="6514" y="4430"/>
                  </a:cubicBezTo>
                  <a:cubicBezTo>
                    <a:pt x="6597" y="4430"/>
                    <a:pt x="6656" y="4370"/>
                    <a:pt x="6656" y="4299"/>
                  </a:cubicBezTo>
                  <a:lnTo>
                    <a:pt x="6656" y="4132"/>
                  </a:lnTo>
                  <a:lnTo>
                    <a:pt x="7704" y="4132"/>
                  </a:lnTo>
                  <a:cubicBezTo>
                    <a:pt x="7692" y="4584"/>
                    <a:pt x="7609" y="5013"/>
                    <a:pt x="7430" y="5430"/>
                  </a:cubicBezTo>
                  <a:cubicBezTo>
                    <a:pt x="7395" y="5501"/>
                    <a:pt x="7430" y="5573"/>
                    <a:pt x="7502" y="5608"/>
                  </a:cubicBezTo>
                  <a:cubicBezTo>
                    <a:pt x="7514" y="5608"/>
                    <a:pt x="7526" y="5620"/>
                    <a:pt x="7561" y="5620"/>
                  </a:cubicBezTo>
                  <a:cubicBezTo>
                    <a:pt x="7621" y="5620"/>
                    <a:pt x="7668" y="5596"/>
                    <a:pt x="7692" y="5537"/>
                  </a:cubicBezTo>
                  <a:cubicBezTo>
                    <a:pt x="7907" y="5037"/>
                    <a:pt x="8002" y="4525"/>
                    <a:pt x="8002" y="4001"/>
                  </a:cubicBezTo>
                  <a:cubicBezTo>
                    <a:pt x="8014" y="2929"/>
                    <a:pt x="7597" y="1917"/>
                    <a:pt x="6835" y="1167"/>
                  </a:cubicBezTo>
                  <a:cubicBezTo>
                    <a:pt x="6073" y="417"/>
                    <a:pt x="5073" y="0"/>
                    <a:pt x="40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 name="Google Shape;805;p32"/>
          <p:cNvGrpSpPr/>
          <p:nvPr/>
        </p:nvGrpSpPr>
        <p:grpSpPr>
          <a:xfrm>
            <a:off x="4136731" y="3569346"/>
            <a:ext cx="354363" cy="354395"/>
            <a:chOff x="3712952" y="1970604"/>
            <a:chExt cx="354363" cy="354395"/>
          </a:xfrm>
        </p:grpSpPr>
        <p:sp>
          <p:nvSpPr>
            <p:cNvPr id="806" name="Google Shape;806;p32"/>
            <p:cNvSpPr/>
            <p:nvPr/>
          </p:nvSpPr>
          <p:spPr>
            <a:xfrm>
              <a:off x="3868314" y="2281360"/>
              <a:ext cx="43639" cy="43639"/>
            </a:xfrm>
            <a:custGeom>
              <a:avLst/>
              <a:gdLst/>
              <a:ahLst/>
              <a:cxnLst/>
              <a:rect l="l" t="t" r="r" b="b"/>
              <a:pathLst>
                <a:path w="1371" h="1371" extrusionOk="0">
                  <a:moveTo>
                    <a:pt x="692" y="334"/>
                  </a:moveTo>
                  <a:cubicBezTo>
                    <a:pt x="882" y="334"/>
                    <a:pt x="1049" y="489"/>
                    <a:pt x="1049" y="691"/>
                  </a:cubicBezTo>
                  <a:cubicBezTo>
                    <a:pt x="1049" y="882"/>
                    <a:pt x="894" y="1049"/>
                    <a:pt x="692" y="1049"/>
                  </a:cubicBezTo>
                  <a:cubicBezTo>
                    <a:pt x="501" y="1049"/>
                    <a:pt x="334" y="882"/>
                    <a:pt x="334" y="691"/>
                  </a:cubicBezTo>
                  <a:cubicBezTo>
                    <a:pt x="334" y="489"/>
                    <a:pt x="501" y="334"/>
                    <a:pt x="692" y="334"/>
                  </a:cubicBezTo>
                  <a:close/>
                  <a:moveTo>
                    <a:pt x="692" y="1"/>
                  </a:moveTo>
                  <a:cubicBezTo>
                    <a:pt x="322" y="1"/>
                    <a:pt x="1" y="310"/>
                    <a:pt x="1" y="691"/>
                  </a:cubicBezTo>
                  <a:cubicBezTo>
                    <a:pt x="1" y="1060"/>
                    <a:pt x="322" y="1370"/>
                    <a:pt x="692" y="1370"/>
                  </a:cubicBezTo>
                  <a:cubicBezTo>
                    <a:pt x="1061" y="1370"/>
                    <a:pt x="1370" y="1060"/>
                    <a:pt x="1370" y="691"/>
                  </a:cubicBezTo>
                  <a:cubicBezTo>
                    <a:pt x="1370" y="310"/>
                    <a:pt x="1073" y="1"/>
                    <a:pt x="6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32"/>
            <p:cNvSpPr/>
            <p:nvPr/>
          </p:nvSpPr>
          <p:spPr>
            <a:xfrm>
              <a:off x="3940346" y="2120300"/>
              <a:ext cx="54970" cy="55002"/>
            </a:xfrm>
            <a:custGeom>
              <a:avLst/>
              <a:gdLst/>
              <a:ahLst/>
              <a:cxnLst/>
              <a:rect l="l" t="t" r="r" b="b"/>
              <a:pathLst>
                <a:path w="1727" h="1728" extrusionOk="0">
                  <a:moveTo>
                    <a:pt x="869" y="322"/>
                  </a:moveTo>
                  <a:cubicBezTo>
                    <a:pt x="1167" y="322"/>
                    <a:pt x="1405" y="572"/>
                    <a:pt x="1405" y="870"/>
                  </a:cubicBezTo>
                  <a:cubicBezTo>
                    <a:pt x="1405" y="1167"/>
                    <a:pt x="1167" y="1406"/>
                    <a:pt x="869" y="1406"/>
                  </a:cubicBezTo>
                  <a:cubicBezTo>
                    <a:pt x="572" y="1406"/>
                    <a:pt x="334" y="1167"/>
                    <a:pt x="334" y="870"/>
                  </a:cubicBezTo>
                  <a:cubicBezTo>
                    <a:pt x="334" y="572"/>
                    <a:pt x="572" y="322"/>
                    <a:pt x="869" y="322"/>
                  </a:cubicBezTo>
                  <a:close/>
                  <a:moveTo>
                    <a:pt x="869" y="1"/>
                  </a:moveTo>
                  <a:cubicBezTo>
                    <a:pt x="393" y="1"/>
                    <a:pt x="0" y="394"/>
                    <a:pt x="0" y="870"/>
                  </a:cubicBezTo>
                  <a:cubicBezTo>
                    <a:pt x="0" y="1346"/>
                    <a:pt x="393" y="1727"/>
                    <a:pt x="869" y="1727"/>
                  </a:cubicBezTo>
                  <a:cubicBezTo>
                    <a:pt x="1346" y="1727"/>
                    <a:pt x="1727" y="1346"/>
                    <a:pt x="1727" y="870"/>
                  </a:cubicBezTo>
                  <a:cubicBezTo>
                    <a:pt x="1727" y="394"/>
                    <a:pt x="1346" y="1"/>
                    <a:pt x="8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32"/>
            <p:cNvSpPr/>
            <p:nvPr/>
          </p:nvSpPr>
          <p:spPr>
            <a:xfrm>
              <a:off x="3784952" y="2120300"/>
              <a:ext cx="54970" cy="55002"/>
            </a:xfrm>
            <a:custGeom>
              <a:avLst/>
              <a:gdLst/>
              <a:ahLst/>
              <a:cxnLst/>
              <a:rect l="l" t="t" r="r" b="b"/>
              <a:pathLst>
                <a:path w="1727" h="1728" extrusionOk="0">
                  <a:moveTo>
                    <a:pt x="870" y="322"/>
                  </a:moveTo>
                  <a:cubicBezTo>
                    <a:pt x="1167" y="322"/>
                    <a:pt x="1406" y="572"/>
                    <a:pt x="1406" y="870"/>
                  </a:cubicBezTo>
                  <a:cubicBezTo>
                    <a:pt x="1406" y="1167"/>
                    <a:pt x="1167" y="1406"/>
                    <a:pt x="870" y="1406"/>
                  </a:cubicBezTo>
                  <a:cubicBezTo>
                    <a:pt x="572" y="1406"/>
                    <a:pt x="334" y="1167"/>
                    <a:pt x="334" y="870"/>
                  </a:cubicBezTo>
                  <a:cubicBezTo>
                    <a:pt x="334" y="572"/>
                    <a:pt x="572" y="322"/>
                    <a:pt x="870" y="322"/>
                  </a:cubicBezTo>
                  <a:close/>
                  <a:moveTo>
                    <a:pt x="870" y="1"/>
                  </a:moveTo>
                  <a:cubicBezTo>
                    <a:pt x="394" y="1"/>
                    <a:pt x="1" y="394"/>
                    <a:pt x="1" y="870"/>
                  </a:cubicBezTo>
                  <a:cubicBezTo>
                    <a:pt x="1" y="1346"/>
                    <a:pt x="394" y="1727"/>
                    <a:pt x="870" y="1727"/>
                  </a:cubicBezTo>
                  <a:cubicBezTo>
                    <a:pt x="1346" y="1727"/>
                    <a:pt x="1727" y="1346"/>
                    <a:pt x="1727" y="870"/>
                  </a:cubicBezTo>
                  <a:cubicBezTo>
                    <a:pt x="1727" y="394"/>
                    <a:pt x="1346" y="1"/>
                    <a:pt x="8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32"/>
            <p:cNvSpPr/>
            <p:nvPr/>
          </p:nvSpPr>
          <p:spPr>
            <a:xfrm>
              <a:off x="3712952" y="2281360"/>
              <a:ext cx="44371" cy="43639"/>
            </a:xfrm>
            <a:custGeom>
              <a:avLst/>
              <a:gdLst/>
              <a:ahLst/>
              <a:cxnLst/>
              <a:rect l="l" t="t" r="r" b="b"/>
              <a:pathLst>
                <a:path w="1394" h="1371" extrusionOk="0">
                  <a:moveTo>
                    <a:pt x="691" y="334"/>
                  </a:moveTo>
                  <a:cubicBezTo>
                    <a:pt x="881" y="334"/>
                    <a:pt x="1048" y="489"/>
                    <a:pt x="1048" y="691"/>
                  </a:cubicBezTo>
                  <a:cubicBezTo>
                    <a:pt x="1048" y="882"/>
                    <a:pt x="893" y="1049"/>
                    <a:pt x="691" y="1049"/>
                  </a:cubicBezTo>
                  <a:cubicBezTo>
                    <a:pt x="500" y="1049"/>
                    <a:pt x="334" y="882"/>
                    <a:pt x="334" y="691"/>
                  </a:cubicBezTo>
                  <a:cubicBezTo>
                    <a:pt x="334" y="489"/>
                    <a:pt x="500" y="334"/>
                    <a:pt x="691" y="334"/>
                  </a:cubicBezTo>
                  <a:close/>
                  <a:moveTo>
                    <a:pt x="691" y="1"/>
                  </a:moveTo>
                  <a:cubicBezTo>
                    <a:pt x="322" y="1"/>
                    <a:pt x="0" y="310"/>
                    <a:pt x="0" y="691"/>
                  </a:cubicBezTo>
                  <a:cubicBezTo>
                    <a:pt x="0" y="1060"/>
                    <a:pt x="322" y="1370"/>
                    <a:pt x="691" y="1370"/>
                  </a:cubicBezTo>
                  <a:cubicBezTo>
                    <a:pt x="1060" y="1370"/>
                    <a:pt x="1370" y="1060"/>
                    <a:pt x="1370" y="691"/>
                  </a:cubicBezTo>
                  <a:cubicBezTo>
                    <a:pt x="1393" y="310"/>
                    <a:pt x="1072" y="1"/>
                    <a:pt x="6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32"/>
            <p:cNvSpPr/>
            <p:nvPr/>
          </p:nvSpPr>
          <p:spPr>
            <a:xfrm>
              <a:off x="4023708" y="2281360"/>
              <a:ext cx="43607" cy="43639"/>
            </a:xfrm>
            <a:custGeom>
              <a:avLst/>
              <a:gdLst/>
              <a:ahLst/>
              <a:cxnLst/>
              <a:rect l="l" t="t" r="r" b="b"/>
              <a:pathLst>
                <a:path w="1370" h="1371" extrusionOk="0">
                  <a:moveTo>
                    <a:pt x="691" y="334"/>
                  </a:moveTo>
                  <a:cubicBezTo>
                    <a:pt x="882" y="334"/>
                    <a:pt x="1048" y="489"/>
                    <a:pt x="1048" y="691"/>
                  </a:cubicBezTo>
                  <a:cubicBezTo>
                    <a:pt x="1048" y="882"/>
                    <a:pt x="882" y="1049"/>
                    <a:pt x="691" y="1049"/>
                  </a:cubicBezTo>
                  <a:cubicBezTo>
                    <a:pt x="501" y="1049"/>
                    <a:pt x="334" y="882"/>
                    <a:pt x="334" y="691"/>
                  </a:cubicBezTo>
                  <a:cubicBezTo>
                    <a:pt x="334" y="489"/>
                    <a:pt x="501" y="334"/>
                    <a:pt x="691" y="334"/>
                  </a:cubicBezTo>
                  <a:close/>
                  <a:moveTo>
                    <a:pt x="691" y="1"/>
                  </a:moveTo>
                  <a:cubicBezTo>
                    <a:pt x="322" y="1"/>
                    <a:pt x="1" y="310"/>
                    <a:pt x="1" y="691"/>
                  </a:cubicBezTo>
                  <a:cubicBezTo>
                    <a:pt x="1" y="1060"/>
                    <a:pt x="322" y="1370"/>
                    <a:pt x="691" y="1370"/>
                  </a:cubicBezTo>
                  <a:cubicBezTo>
                    <a:pt x="1060" y="1370"/>
                    <a:pt x="1370" y="1060"/>
                    <a:pt x="1370" y="691"/>
                  </a:cubicBezTo>
                  <a:cubicBezTo>
                    <a:pt x="1370" y="310"/>
                    <a:pt x="1060" y="1"/>
                    <a:pt x="6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32"/>
            <p:cNvSpPr/>
            <p:nvPr/>
          </p:nvSpPr>
          <p:spPr>
            <a:xfrm>
              <a:off x="3852049" y="1970604"/>
              <a:ext cx="76583" cy="76965"/>
            </a:xfrm>
            <a:custGeom>
              <a:avLst/>
              <a:gdLst/>
              <a:ahLst/>
              <a:cxnLst/>
              <a:rect l="l" t="t" r="r" b="b"/>
              <a:pathLst>
                <a:path w="2406" h="2418" extrusionOk="0">
                  <a:moveTo>
                    <a:pt x="1203" y="346"/>
                  </a:moveTo>
                  <a:cubicBezTo>
                    <a:pt x="1679" y="346"/>
                    <a:pt x="2084" y="751"/>
                    <a:pt x="2084" y="1227"/>
                  </a:cubicBezTo>
                  <a:cubicBezTo>
                    <a:pt x="2084" y="1703"/>
                    <a:pt x="1691" y="2096"/>
                    <a:pt x="1203" y="2096"/>
                  </a:cubicBezTo>
                  <a:cubicBezTo>
                    <a:pt x="714" y="2096"/>
                    <a:pt x="321" y="1703"/>
                    <a:pt x="321" y="1227"/>
                  </a:cubicBezTo>
                  <a:cubicBezTo>
                    <a:pt x="321" y="727"/>
                    <a:pt x="726" y="346"/>
                    <a:pt x="1203" y="346"/>
                  </a:cubicBezTo>
                  <a:close/>
                  <a:moveTo>
                    <a:pt x="1203" y="1"/>
                  </a:moveTo>
                  <a:cubicBezTo>
                    <a:pt x="536" y="1"/>
                    <a:pt x="0" y="536"/>
                    <a:pt x="0" y="1203"/>
                  </a:cubicBezTo>
                  <a:cubicBezTo>
                    <a:pt x="0" y="1882"/>
                    <a:pt x="536" y="2418"/>
                    <a:pt x="1203" y="2418"/>
                  </a:cubicBezTo>
                  <a:cubicBezTo>
                    <a:pt x="1869" y="2418"/>
                    <a:pt x="2405" y="1882"/>
                    <a:pt x="2405" y="1203"/>
                  </a:cubicBezTo>
                  <a:cubicBezTo>
                    <a:pt x="2405" y="548"/>
                    <a:pt x="1869" y="1"/>
                    <a:pt x="12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32"/>
            <p:cNvSpPr/>
            <p:nvPr/>
          </p:nvSpPr>
          <p:spPr>
            <a:xfrm>
              <a:off x="3746310" y="2187016"/>
              <a:ext cx="132667" cy="88710"/>
            </a:xfrm>
            <a:custGeom>
              <a:avLst/>
              <a:gdLst/>
              <a:ahLst/>
              <a:cxnLst/>
              <a:rect l="l" t="t" r="r" b="b"/>
              <a:pathLst>
                <a:path w="4168" h="2787" extrusionOk="0">
                  <a:moveTo>
                    <a:pt x="2084" y="0"/>
                  </a:moveTo>
                  <a:cubicBezTo>
                    <a:pt x="1989" y="0"/>
                    <a:pt x="1917" y="84"/>
                    <a:pt x="1917" y="167"/>
                  </a:cubicBezTo>
                  <a:lnTo>
                    <a:pt x="1917" y="1405"/>
                  </a:lnTo>
                  <a:lnTo>
                    <a:pt x="1060" y="1405"/>
                  </a:lnTo>
                  <a:cubicBezTo>
                    <a:pt x="798" y="1405"/>
                    <a:pt x="560" y="1536"/>
                    <a:pt x="441" y="1774"/>
                  </a:cubicBezTo>
                  <a:lnTo>
                    <a:pt x="48" y="2548"/>
                  </a:lnTo>
                  <a:cubicBezTo>
                    <a:pt x="0" y="2620"/>
                    <a:pt x="24" y="2727"/>
                    <a:pt x="119" y="2774"/>
                  </a:cubicBezTo>
                  <a:cubicBezTo>
                    <a:pt x="143" y="2786"/>
                    <a:pt x="155" y="2786"/>
                    <a:pt x="191" y="2786"/>
                  </a:cubicBezTo>
                  <a:cubicBezTo>
                    <a:pt x="250" y="2786"/>
                    <a:pt x="310" y="2762"/>
                    <a:pt x="345" y="2703"/>
                  </a:cubicBezTo>
                  <a:lnTo>
                    <a:pt x="738" y="1929"/>
                  </a:lnTo>
                  <a:cubicBezTo>
                    <a:pt x="798" y="1810"/>
                    <a:pt x="917" y="1727"/>
                    <a:pt x="1060" y="1727"/>
                  </a:cubicBezTo>
                  <a:lnTo>
                    <a:pt x="3096" y="1727"/>
                  </a:lnTo>
                  <a:cubicBezTo>
                    <a:pt x="3227" y="1727"/>
                    <a:pt x="3346" y="1810"/>
                    <a:pt x="3405" y="1929"/>
                  </a:cubicBezTo>
                  <a:lnTo>
                    <a:pt x="3810" y="2703"/>
                  </a:lnTo>
                  <a:cubicBezTo>
                    <a:pt x="3846" y="2756"/>
                    <a:pt x="3902" y="2783"/>
                    <a:pt x="3968" y="2783"/>
                  </a:cubicBezTo>
                  <a:cubicBezTo>
                    <a:pt x="3989" y="2783"/>
                    <a:pt x="4013" y="2780"/>
                    <a:pt x="4036" y="2774"/>
                  </a:cubicBezTo>
                  <a:cubicBezTo>
                    <a:pt x="4132" y="2715"/>
                    <a:pt x="4167" y="2608"/>
                    <a:pt x="4120" y="2536"/>
                  </a:cubicBezTo>
                  <a:lnTo>
                    <a:pt x="3715" y="1762"/>
                  </a:lnTo>
                  <a:cubicBezTo>
                    <a:pt x="3596" y="1536"/>
                    <a:pt x="3358" y="1393"/>
                    <a:pt x="3108" y="1393"/>
                  </a:cubicBezTo>
                  <a:lnTo>
                    <a:pt x="2250" y="1393"/>
                  </a:lnTo>
                  <a:lnTo>
                    <a:pt x="2250" y="167"/>
                  </a:lnTo>
                  <a:cubicBezTo>
                    <a:pt x="2250" y="84"/>
                    <a:pt x="2167" y="0"/>
                    <a:pt x="20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32"/>
            <p:cNvSpPr/>
            <p:nvPr/>
          </p:nvSpPr>
          <p:spPr>
            <a:xfrm>
              <a:off x="3831583" y="2059664"/>
              <a:ext cx="117485" cy="54748"/>
            </a:xfrm>
            <a:custGeom>
              <a:avLst/>
              <a:gdLst/>
              <a:ahLst/>
              <a:cxnLst/>
              <a:rect l="l" t="t" r="r" b="b"/>
              <a:pathLst>
                <a:path w="3691" h="1720" extrusionOk="0">
                  <a:moveTo>
                    <a:pt x="1846" y="1"/>
                  </a:moveTo>
                  <a:cubicBezTo>
                    <a:pt x="1750" y="1"/>
                    <a:pt x="1679" y="72"/>
                    <a:pt x="1679" y="167"/>
                  </a:cubicBezTo>
                  <a:lnTo>
                    <a:pt x="1679" y="703"/>
                  </a:lnTo>
                  <a:lnTo>
                    <a:pt x="750" y="703"/>
                  </a:lnTo>
                  <a:cubicBezTo>
                    <a:pt x="560" y="703"/>
                    <a:pt x="405" y="810"/>
                    <a:pt x="310" y="965"/>
                  </a:cubicBezTo>
                  <a:lnTo>
                    <a:pt x="48" y="1477"/>
                  </a:lnTo>
                  <a:cubicBezTo>
                    <a:pt x="0" y="1548"/>
                    <a:pt x="24" y="1656"/>
                    <a:pt x="119" y="1703"/>
                  </a:cubicBezTo>
                  <a:cubicBezTo>
                    <a:pt x="140" y="1714"/>
                    <a:pt x="164" y="1719"/>
                    <a:pt x="188" y="1719"/>
                  </a:cubicBezTo>
                  <a:cubicBezTo>
                    <a:pt x="248" y="1719"/>
                    <a:pt x="312" y="1687"/>
                    <a:pt x="345" y="1620"/>
                  </a:cubicBezTo>
                  <a:lnTo>
                    <a:pt x="607" y="1120"/>
                  </a:lnTo>
                  <a:cubicBezTo>
                    <a:pt x="643" y="1060"/>
                    <a:pt x="703" y="1013"/>
                    <a:pt x="774" y="1013"/>
                  </a:cubicBezTo>
                  <a:lnTo>
                    <a:pt x="2929" y="1013"/>
                  </a:lnTo>
                  <a:cubicBezTo>
                    <a:pt x="3000" y="1013"/>
                    <a:pt x="3060" y="1060"/>
                    <a:pt x="3096" y="1120"/>
                  </a:cubicBezTo>
                  <a:lnTo>
                    <a:pt x="3358" y="1620"/>
                  </a:lnTo>
                  <a:cubicBezTo>
                    <a:pt x="3393" y="1679"/>
                    <a:pt x="3453" y="1715"/>
                    <a:pt x="3512" y="1715"/>
                  </a:cubicBezTo>
                  <a:cubicBezTo>
                    <a:pt x="3536" y="1715"/>
                    <a:pt x="3548" y="1715"/>
                    <a:pt x="3584" y="1703"/>
                  </a:cubicBezTo>
                  <a:cubicBezTo>
                    <a:pt x="3655" y="1656"/>
                    <a:pt x="3691" y="1548"/>
                    <a:pt x="3643" y="1477"/>
                  </a:cubicBezTo>
                  <a:lnTo>
                    <a:pt x="3381" y="965"/>
                  </a:lnTo>
                  <a:cubicBezTo>
                    <a:pt x="3286" y="810"/>
                    <a:pt x="3108" y="703"/>
                    <a:pt x="2929" y="703"/>
                  </a:cubicBezTo>
                  <a:lnTo>
                    <a:pt x="2012" y="703"/>
                  </a:lnTo>
                  <a:lnTo>
                    <a:pt x="2012" y="167"/>
                  </a:lnTo>
                  <a:cubicBezTo>
                    <a:pt x="2012" y="72"/>
                    <a:pt x="1929" y="1"/>
                    <a:pt x="184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32"/>
            <p:cNvSpPr/>
            <p:nvPr/>
          </p:nvSpPr>
          <p:spPr>
            <a:xfrm>
              <a:off x="3901672" y="2187016"/>
              <a:ext cx="132285" cy="88997"/>
            </a:xfrm>
            <a:custGeom>
              <a:avLst/>
              <a:gdLst/>
              <a:ahLst/>
              <a:cxnLst/>
              <a:rect l="l" t="t" r="r" b="b"/>
              <a:pathLst>
                <a:path w="4156" h="2796" extrusionOk="0">
                  <a:moveTo>
                    <a:pt x="2084" y="0"/>
                  </a:moveTo>
                  <a:cubicBezTo>
                    <a:pt x="1989" y="0"/>
                    <a:pt x="1918" y="84"/>
                    <a:pt x="1918" y="167"/>
                  </a:cubicBezTo>
                  <a:lnTo>
                    <a:pt x="1918" y="1405"/>
                  </a:lnTo>
                  <a:lnTo>
                    <a:pt x="1060" y="1405"/>
                  </a:lnTo>
                  <a:cubicBezTo>
                    <a:pt x="798" y="1405"/>
                    <a:pt x="560" y="1536"/>
                    <a:pt x="441" y="1774"/>
                  </a:cubicBezTo>
                  <a:lnTo>
                    <a:pt x="36" y="2548"/>
                  </a:lnTo>
                  <a:cubicBezTo>
                    <a:pt x="1" y="2620"/>
                    <a:pt x="25" y="2727"/>
                    <a:pt x="120" y="2774"/>
                  </a:cubicBezTo>
                  <a:cubicBezTo>
                    <a:pt x="142" y="2789"/>
                    <a:pt x="167" y="2796"/>
                    <a:pt x="192" y="2796"/>
                  </a:cubicBezTo>
                  <a:cubicBezTo>
                    <a:pt x="250" y="2796"/>
                    <a:pt x="309" y="2761"/>
                    <a:pt x="334" y="2703"/>
                  </a:cubicBezTo>
                  <a:lnTo>
                    <a:pt x="739" y="1929"/>
                  </a:lnTo>
                  <a:cubicBezTo>
                    <a:pt x="798" y="1810"/>
                    <a:pt x="918" y="1727"/>
                    <a:pt x="1060" y="1727"/>
                  </a:cubicBezTo>
                  <a:lnTo>
                    <a:pt x="3096" y="1727"/>
                  </a:lnTo>
                  <a:cubicBezTo>
                    <a:pt x="3227" y="1727"/>
                    <a:pt x="3346" y="1810"/>
                    <a:pt x="3406" y="1929"/>
                  </a:cubicBezTo>
                  <a:lnTo>
                    <a:pt x="3811" y="2703"/>
                  </a:lnTo>
                  <a:cubicBezTo>
                    <a:pt x="3835" y="2762"/>
                    <a:pt x="3894" y="2786"/>
                    <a:pt x="3954" y="2786"/>
                  </a:cubicBezTo>
                  <a:cubicBezTo>
                    <a:pt x="3989" y="2786"/>
                    <a:pt x="4001" y="2786"/>
                    <a:pt x="4037" y="2774"/>
                  </a:cubicBezTo>
                  <a:cubicBezTo>
                    <a:pt x="4120" y="2715"/>
                    <a:pt x="4156" y="2608"/>
                    <a:pt x="4120" y="2536"/>
                  </a:cubicBezTo>
                  <a:lnTo>
                    <a:pt x="3715" y="1762"/>
                  </a:lnTo>
                  <a:cubicBezTo>
                    <a:pt x="3596" y="1536"/>
                    <a:pt x="3358" y="1393"/>
                    <a:pt x="3108" y="1393"/>
                  </a:cubicBezTo>
                  <a:lnTo>
                    <a:pt x="2251" y="1393"/>
                  </a:lnTo>
                  <a:lnTo>
                    <a:pt x="2251" y="167"/>
                  </a:lnTo>
                  <a:cubicBezTo>
                    <a:pt x="2251" y="84"/>
                    <a:pt x="2168" y="0"/>
                    <a:pt x="20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 name="Google Shape;815;p32"/>
          <p:cNvGrpSpPr/>
          <p:nvPr/>
        </p:nvGrpSpPr>
        <p:grpSpPr>
          <a:xfrm>
            <a:off x="3952981" y="2284003"/>
            <a:ext cx="211892" cy="339594"/>
            <a:chOff x="3316159" y="1515085"/>
            <a:chExt cx="211892" cy="339594"/>
          </a:xfrm>
        </p:grpSpPr>
        <p:sp>
          <p:nvSpPr>
            <p:cNvPr id="816" name="Google Shape;816;p32"/>
            <p:cNvSpPr/>
            <p:nvPr/>
          </p:nvSpPr>
          <p:spPr>
            <a:xfrm>
              <a:off x="3358621" y="1823199"/>
              <a:ext cx="15183" cy="9485"/>
            </a:xfrm>
            <a:custGeom>
              <a:avLst/>
              <a:gdLst/>
              <a:ahLst/>
              <a:cxnLst/>
              <a:rect l="l" t="t" r="r" b="b"/>
              <a:pathLst>
                <a:path w="477" h="298" extrusionOk="0">
                  <a:moveTo>
                    <a:pt x="155" y="0"/>
                  </a:moveTo>
                  <a:cubicBezTo>
                    <a:pt x="60" y="0"/>
                    <a:pt x="0" y="84"/>
                    <a:pt x="0" y="155"/>
                  </a:cubicBezTo>
                  <a:cubicBezTo>
                    <a:pt x="0" y="238"/>
                    <a:pt x="83" y="298"/>
                    <a:pt x="155" y="298"/>
                  </a:cubicBezTo>
                  <a:lnTo>
                    <a:pt x="322" y="298"/>
                  </a:lnTo>
                  <a:cubicBezTo>
                    <a:pt x="405" y="298"/>
                    <a:pt x="464" y="226"/>
                    <a:pt x="464" y="155"/>
                  </a:cubicBezTo>
                  <a:cubicBezTo>
                    <a:pt x="476" y="84"/>
                    <a:pt x="405" y="0"/>
                    <a:pt x="3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32"/>
            <p:cNvSpPr/>
            <p:nvPr/>
          </p:nvSpPr>
          <p:spPr>
            <a:xfrm>
              <a:off x="3427946" y="1823199"/>
              <a:ext cx="15215" cy="9485"/>
            </a:xfrm>
            <a:custGeom>
              <a:avLst/>
              <a:gdLst/>
              <a:ahLst/>
              <a:cxnLst/>
              <a:rect l="l" t="t" r="r" b="b"/>
              <a:pathLst>
                <a:path w="478" h="298" extrusionOk="0">
                  <a:moveTo>
                    <a:pt x="144" y="0"/>
                  </a:moveTo>
                  <a:cubicBezTo>
                    <a:pt x="60" y="0"/>
                    <a:pt x="1" y="84"/>
                    <a:pt x="1" y="155"/>
                  </a:cubicBezTo>
                  <a:cubicBezTo>
                    <a:pt x="1" y="238"/>
                    <a:pt x="72" y="298"/>
                    <a:pt x="144" y="298"/>
                  </a:cubicBezTo>
                  <a:lnTo>
                    <a:pt x="310" y="298"/>
                  </a:lnTo>
                  <a:cubicBezTo>
                    <a:pt x="406" y="298"/>
                    <a:pt x="465" y="226"/>
                    <a:pt x="465" y="155"/>
                  </a:cubicBezTo>
                  <a:cubicBezTo>
                    <a:pt x="477" y="84"/>
                    <a:pt x="406" y="0"/>
                    <a:pt x="3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32"/>
            <p:cNvSpPr/>
            <p:nvPr/>
          </p:nvSpPr>
          <p:spPr>
            <a:xfrm>
              <a:off x="3385135" y="1823199"/>
              <a:ext cx="31480" cy="9485"/>
            </a:xfrm>
            <a:custGeom>
              <a:avLst/>
              <a:gdLst/>
              <a:ahLst/>
              <a:cxnLst/>
              <a:rect l="l" t="t" r="r" b="b"/>
              <a:pathLst>
                <a:path w="989" h="298" extrusionOk="0">
                  <a:moveTo>
                    <a:pt x="155" y="0"/>
                  </a:moveTo>
                  <a:cubicBezTo>
                    <a:pt x="60" y="0"/>
                    <a:pt x="1" y="84"/>
                    <a:pt x="1" y="155"/>
                  </a:cubicBezTo>
                  <a:cubicBezTo>
                    <a:pt x="1" y="238"/>
                    <a:pt x="84" y="298"/>
                    <a:pt x="155" y="298"/>
                  </a:cubicBezTo>
                  <a:lnTo>
                    <a:pt x="822" y="298"/>
                  </a:lnTo>
                  <a:cubicBezTo>
                    <a:pt x="917" y="298"/>
                    <a:pt x="977" y="226"/>
                    <a:pt x="977" y="155"/>
                  </a:cubicBezTo>
                  <a:cubicBezTo>
                    <a:pt x="989" y="84"/>
                    <a:pt x="917" y="0"/>
                    <a:pt x="8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9" name="Google Shape;819;p32"/>
            <p:cNvGrpSpPr/>
            <p:nvPr/>
          </p:nvGrpSpPr>
          <p:grpSpPr>
            <a:xfrm>
              <a:off x="3316159" y="1515085"/>
              <a:ext cx="211892" cy="339594"/>
              <a:chOff x="3316159" y="1515085"/>
              <a:chExt cx="211892" cy="339594"/>
            </a:xfrm>
          </p:grpSpPr>
          <p:sp>
            <p:nvSpPr>
              <p:cNvPr id="820" name="Google Shape;820;p32"/>
              <p:cNvSpPr/>
              <p:nvPr/>
            </p:nvSpPr>
            <p:spPr>
              <a:xfrm>
                <a:off x="3316159" y="1557514"/>
                <a:ext cx="169049" cy="297165"/>
              </a:xfrm>
              <a:custGeom>
                <a:avLst/>
                <a:gdLst/>
                <a:ahLst/>
                <a:cxnLst/>
                <a:rect l="l" t="t" r="r" b="b"/>
                <a:pathLst>
                  <a:path w="5311" h="9336" extrusionOk="0">
                    <a:moveTo>
                      <a:pt x="4656" y="310"/>
                    </a:moveTo>
                    <a:cubicBezTo>
                      <a:pt x="4846" y="310"/>
                      <a:pt x="5001" y="477"/>
                      <a:pt x="5001" y="668"/>
                    </a:cubicBezTo>
                    <a:lnTo>
                      <a:pt x="298" y="668"/>
                    </a:lnTo>
                    <a:lnTo>
                      <a:pt x="298" y="656"/>
                    </a:lnTo>
                    <a:cubicBezTo>
                      <a:pt x="298" y="465"/>
                      <a:pt x="441" y="310"/>
                      <a:pt x="632" y="310"/>
                    </a:cubicBezTo>
                    <a:close/>
                    <a:moveTo>
                      <a:pt x="5001" y="989"/>
                    </a:moveTo>
                    <a:lnTo>
                      <a:pt x="5001" y="7680"/>
                    </a:lnTo>
                    <a:lnTo>
                      <a:pt x="298" y="7680"/>
                    </a:lnTo>
                    <a:lnTo>
                      <a:pt x="298" y="989"/>
                    </a:lnTo>
                    <a:close/>
                    <a:moveTo>
                      <a:pt x="5013" y="7990"/>
                    </a:moveTo>
                    <a:lnTo>
                      <a:pt x="5013" y="8681"/>
                    </a:lnTo>
                    <a:lnTo>
                      <a:pt x="5001" y="8681"/>
                    </a:lnTo>
                    <a:cubicBezTo>
                      <a:pt x="5001" y="8871"/>
                      <a:pt x="4846" y="9026"/>
                      <a:pt x="4656" y="9026"/>
                    </a:cubicBezTo>
                    <a:lnTo>
                      <a:pt x="655" y="9026"/>
                    </a:lnTo>
                    <a:cubicBezTo>
                      <a:pt x="465" y="9026"/>
                      <a:pt x="310" y="8871"/>
                      <a:pt x="310" y="8681"/>
                    </a:cubicBezTo>
                    <a:lnTo>
                      <a:pt x="310" y="7990"/>
                    </a:lnTo>
                    <a:close/>
                    <a:moveTo>
                      <a:pt x="655" y="1"/>
                    </a:moveTo>
                    <a:cubicBezTo>
                      <a:pt x="298" y="1"/>
                      <a:pt x="1" y="299"/>
                      <a:pt x="1" y="656"/>
                    </a:cubicBezTo>
                    <a:lnTo>
                      <a:pt x="1" y="8681"/>
                    </a:lnTo>
                    <a:cubicBezTo>
                      <a:pt x="1" y="9038"/>
                      <a:pt x="298" y="9335"/>
                      <a:pt x="655" y="9335"/>
                    </a:cubicBezTo>
                    <a:lnTo>
                      <a:pt x="4656" y="9335"/>
                    </a:lnTo>
                    <a:cubicBezTo>
                      <a:pt x="5013" y="9335"/>
                      <a:pt x="5311" y="9038"/>
                      <a:pt x="5311" y="8681"/>
                    </a:cubicBezTo>
                    <a:lnTo>
                      <a:pt x="5311" y="656"/>
                    </a:lnTo>
                    <a:cubicBezTo>
                      <a:pt x="5311" y="299"/>
                      <a:pt x="5025" y="1"/>
                      <a:pt x="46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32"/>
              <p:cNvSpPr/>
              <p:nvPr/>
            </p:nvSpPr>
            <p:spPr>
              <a:xfrm>
                <a:off x="3337772" y="1610161"/>
                <a:ext cx="132667" cy="127415"/>
              </a:xfrm>
              <a:custGeom>
                <a:avLst/>
                <a:gdLst/>
                <a:ahLst/>
                <a:cxnLst/>
                <a:rect l="l" t="t" r="r" b="b"/>
                <a:pathLst>
                  <a:path w="4168" h="4003" extrusionOk="0">
                    <a:moveTo>
                      <a:pt x="2131" y="1014"/>
                    </a:moveTo>
                    <a:cubicBezTo>
                      <a:pt x="2322" y="1014"/>
                      <a:pt x="2477" y="1157"/>
                      <a:pt x="2477" y="1359"/>
                    </a:cubicBezTo>
                    <a:lnTo>
                      <a:pt x="2477" y="1681"/>
                    </a:lnTo>
                    <a:cubicBezTo>
                      <a:pt x="2477" y="1966"/>
                      <a:pt x="2251" y="2181"/>
                      <a:pt x="1965" y="2181"/>
                    </a:cubicBezTo>
                    <a:cubicBezTo>
                      <a:pt x="1958" y="2181"/>
                      <a:pt x="1952" y="2181"/>
                      <a:pt x="1945" y="2181"/>
                    </a:cubicBezTo>
                    <a:cubicBezTo>
                      <a:pt x="1691" y="2181"/>
                      <a:pt x="1465" y="1959"/>
                      <a:pt x="1465" y="1681"/>
                    </a:cubicBezTo>
                    <a:lnTo>
                      <a:pt x="1465" y="1359"/>
                    </a:lnTo>
                    <a:cubicBezTo>
                      <a:pt x="1465" y="1157"/>
                      <a:pt x="1608" y="1014"/>
                      <a:pt x="1810" y="1014"/>
                    </a:cubicBezTo>
                    <a:close/>
                    <a:moveTo>
                      <a:pt x="2143" y="2478"/>
                    </a:moveTo>
                    <a:lnTo>
                      <a:pt x="2143" y="2574"/>
                    </a:lnTo>
                    <a:cubicBezTo>
                      <a:pt x="2167" y="2633"/>
                      <a:pt x="2179" y="2693"/>
                      <a:pt x="2191" y="2740"/>
                    </a:cubicBezTo>
                    <a:lnTo>
                      <a:pt x="1989" y="2943"/>
                    </a:lnTo>
                    <a:lnTo>
                      <a:pt x="1953" y="2943"/>
                    </a:lnTo>
                    <a:lnTo>
                      <a:pt x="1750" y="2740"/>
                    </a:lnTo>
                    <a:cubicBezTo>
                      <a:pt x="1774" y="2693"/>
                      <a:pt x="1786" y="2633"/>
                      <a:pt x="1786" y="2574"/>
                    </a:cubicBezTo>
                    <a:lnTo>
                      <a:pt x="1786" y="2478"/>
                    </a:lnTo>
                    <a:cubicBezTo>
                      <a:pt x="1846" y="2502"/>
                      <a:pt x="1905" y="2502"/>
                      <a:pt x="1965" y="2502"/>
                    </a:cubicBezTo>
                    <a:cubicBezTo>
                      <a:pt x="2024" y="2502"/>
                      <a:pt x="2084" y="2502"/>
                      <a:pt x="2143" y="2478"/>
                    </a:cubicBezTo>
                    <a:close/>
                    <a:moveTo>
                      <a:pt x="2441" y="2931"/>
                    </a:moveTo>
                    <a:lnTo>
                      <a:pt x="2715" y="3062"/>
                    </a:lnTo>
                    <a:cubicBezTo>
                      <a:pt x="2774" y="3098"/>
                      <a:pt x="2822" y="3157"/>
                      <a:pt x="2822" y="3228"/>
                    </a:cubicBezTo>
                    <a:lnTo>
                      <a:pt x="2822" y="3467"/>
                    </a:lnTo>
                    <a:cubicBezTo>
                      <a:pt x="2560" y="3609"/>
                      <a:pt x="2262" y="3693"/>
                      <a:pt x="1965" y="3693"/>
                    </a:cubicBezTo>
                    <a:cubicBezTo>
                      <a:pt x="1667" y="3693"/>
                      <a:pt x="1369" y="3609"/>
                      <a:pt x="1119" y="3467"/>
                    </a:cubicBezTo>
                    <a:lnTo>
                      <a:pt x="1119" y="3228"/>
                    </a:lnTo>
                    <a:cubicBezTo>
                      <a:pt x="1119" y="3157"/>
                      <a:pt x="1167" y="3098"/>
                      <a:pt x="1227" y="3062"/>
                    </a:cubicBezTo>
                    <a:lnTo>
                      <a:pt x="1489" y="2931"/>
                    </a:lnTo>
                    <a:lnTo>
                      <a:pt x="1750" y="3181"/>
                    </a:lnTo>
                    <a:cubicBezTo>
                      <a:pt x="1810" y="3240"/>
                      <a:pt x="1893" y="3276"/>
                      <a:pt x="1965" y="3276"/>
                    </a:cubicBezTo>
                    <a:cubicBezTo>
                      <a:pt x="2048" y="3276"/>
                      <a:pt x="2131" y="3240"/>
                      <a:pt x="2191" y="3181"/>
                    </a:cubicBezTo>
                    <a:lnTo>
                      <a:pt x="2441" y="2931"/>
                    </a:lnTo>
                    <a:close/>
                    <a:moveTo>
                      <a:pt x="2009" y="0"/>
                    </a:moveTo>
                    <a:cubicBezTo>
                      <a:pt x="1492" y="0"/>
                      <a:pt x="976" y="204"/>
                      <a:pt x="584" y="597"/>
                    </a:cubicBezTo>
                    <a:cubicBezTo>
                      <a:pt x="215" y="966"/>
                      <a:pt x="0" y="1466"/>
                      <a:pt x="0" y="2002"/>
                    </a:cubicBezTo>
                    <a:cubicBezTo>
                      <a:pt x="0" y="2550"/>
                      <a:pt x="215" y="3038"/>
                      <a:pt x="584" y="3419"/>
                    </a:cubicBezTo>
                    <a:cubicBezTo>
                      <a:pt x="977" y="3812"/>
                      <a:pt x="1477" y="4002"/>
                      <a:pt x="2000" y="4002"/>
                    </a:cubicBezTo>
                    <a:cubicBezTo>
                      <a:pt x="2501" y="4002"/>
                      <a:pt x="3024" y="3812"/>
                      <a:pt x="3417" y="3419"/>
                    </a:cubicBezTo>
                    <a:cubicBezTo>
                      <a:pt x="4072" y="2740"/>
                      <a:pt x="4167" y="1681"/>
                      <a:pt x="3620" y="883"/>
                    </a:cubicBezTo>
                    <a:cubicBezTo>
                      <a:pt x="3590" y="832"/>
                      <a:pt x="3543" y="807"/>
                      <a:pt x="3492" y="807"/>
                    </a:cubicBezTo>
                    <a:cubicBezTo>
                      <a:pt x="3459" y="807"/>
                      <a:pt x="3426" y="817"/>
                      <a:pt x="3394" y="835"/>
                    </a:cubicBezTo>
                    <a:cubicBezTo>
                      <a:pt x="3322" y="883"/>
                      <a:pt x="3310" y="978"/>
                      <a:pt x="3358" y="1062"/>
                    </a:cubicBezTo>
                    <a:cubicBezTo>
                      <a:pt x="3810" y="1728"/>
                      <a:pt x="3727" y="2621"/>
                      <a:pt x="3155" y="3193"/>
                    </a:cubicBezTo>
                    <a:lnTo>
                      <a:pt x="3132" y="3228"/>
                    </a:lnTo>
                    <a:lnTo>
                      <a:pt x="3132" y="3217"/>
                    </a:lnTo>
                    <a:cubicBezTo>
                      <a:pt x="3132" y="3014"/>
                      <a:pt x="3024" y="2859"/>
                      <a:pt x="2858" y="2776"/>
                    </a:cubicBezTo>
                    <a:lnTo>
                      <a:pt x="2477" y="2586"/>
                    </a:lnTo>
                    <a:lnTo>
                      <a:pt x="2477" y="2574"/>
                    </a:lnTo>
                    <a:lnTo>
                      <a:pt x="2477" y="2336"/>
                    </a:lnTo>
                    <a:cubicBezTo>
                      <a:pt x="2679" y="2181"/>
                      <a:pt x="2798" y="1943"/>
                      <a:pt x="2798" y="1681"/>
                    </a:cubicBezTo>
                    <a:lnTo>
                      <a:pt x="2798" y="1347"/>
                    </a:lnTo>
                    <a:cubicBezTo>
                      <a:pt x="2798" y="990"/>
                      <a:pt x="2501" y="692"/>
                      <a:pt x="2143" y="692"/>
                    </a:cubicBezTo>
                    <a:lnTo>
                      <a:pt x="1822" y="692"/>
                    </a:lnTo>
                    <a:cubicBezTo>
                      <a:pt x="1465" y="692"/>
                      <a:pt x="1167" y="990"/>
                      <a:pt x="1167" y="1347"/>
                    </a:cubicBezTo>
                    <a:lnTo>
                      <a:pt x="1167" y="1681"/>
                    </a:lnTo>
                    <a:cubicBezTo>
                      <a:pt x="1167" y="1943"/>
                      <a:pt x="1298" y="2181"/>
                      <a:pt x="1489" y="2336"/>
                    </a:cubicBezTo>
                    <a:lnTo>
                      <a:pt x="1489" y="2574"/>
                    </a:lnTo>
                    <a:lnTo>
                      <a:pt x="1489" y="2586"/>
                    </a:lnTo>
                    <a:lnTo>
                      <a:pt x="1108" y="2776"/>
                    </a:lnTo>
                    <a:cubicBezTo>
                      <a:pt x="941" y="2871"/>
                      <a:pt x="834" y="3038"/>
                      <a:pt x="834" y="3217"/>
                    </a:cubicBezTo>
                    <a:lnTo>
                      <a:pt x="834" y="3228"/>
                    </a:lnTo>
                    <a:lnTo>
                      <a:pt x="810" y="3193"/>
                    </a:lnTo>
                    <a:cubicBezTo>
                      <a:pt x="500" y="2883"/>
                      <a:pt x="322" y="2455"/>
                      <a:pt x="322" y="2002"/>
                    </a:cubicBezTo>
                    <a:cubicBezTo>
                      <a:pt x="322" y="1562"/>
                      <a:pt x="500" y="1133"/>
                      <a:pt x="810" y="812"/>
                    </a:cubicBezTo>
                    <a:cubicBezTo>
                      <a:pt x="1139" y="489"/>
                      <a:pt x="1566" y="326"/>
                      <a:pt x="1996" y="326"/>
                    </a:cubicBezTo>
                    <a:cubicBezTo>
                      <a:pt x="2328" y="326"/>
                      <a:pt x="2662" y="424"/>
                      <a:pt x="2953" y="621"/>
                    </a:cubicBezTo>
                    <a:cubicBezTo>
                      <a:pt x="2980" y="639"/>
                      <a:pt x="3012" y="649"/>
                      <a:pt x="3043" y="649"/>
                    </a:cubicBezTo>
                    <a:cubicBezTo>
                      <a:pt x="3092" y="649"/>
                      <a:pt x="3143" y="625"/>
                      <a:pt x="3179" y="573"/>
                    </a:cubicBezTo>
                    <a:cubicBezTo>
                      <a:pt x="3215" y="502"/>
                      <a:pt x="3203" y="419"/>
                      <a:pt x="3132" y="359"/>
                    </a:cubicBezTo>
                    <a:cubicBezTo>
                      <a:pt x="2793" y="118"/>
                      <a:pt x="2401" y="0"/>
                      <a:pt x="200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32"/>
              <p:cNvSpPr/>
              <p:nvPr/>
            </p:nvSpPr>
            <p:spPr>
              <a:xfrm>
                <a:off x="3343056" y="1749290"/>
                <a:ext cx="41729" cy="41729"/>
              </a:xfrm>
              <a:custGeom>
                <a:avLst/>
                <a:gdLst/>
                <a:ahLst/>
                <a:cxnLst/>
                <a:rect l="l" t="t" r="r" b="b"/>
                <a:pathLst>
                  <a:path w="1311" h="1311" extrusionOk="0">
                    <a:moveTo>
                      <a:pt x="656" y="0"/>
                    </a:moveTo>
                    <a:cubicBezTo>
                      <a:pt x="299" y="0"/>
                      <a:pt x="1" y="298"/>
                      <a:pt x="1" y="655"/>
                    </a:cubicBezTo>
                    <a:cubicBezTo>
                      <a:pt x="1" y="1013"/>
                      <a:pt x="299" y="1310"/>
                      <a:pt x="656" y="1310"/>
                    </a:cubicBezTo>
                    <a:cubicBezTo>
                      <a:pt x="1013" y="1310"/>
                      <a:pt x="1311" y="1013"/>
                      <a:pt x="1311" y="655"/>
                    </a:cubicBezTo>
                    <a:cubicBezTo>
                      <a:pt x="1299" y="560"/>
                      <a:pt x="1227" y="501"/>
                      <a:pt x="1144" y="501"/>
                    </a:cubicBezTo>
                    <a:cubicBezTo>
                      <a:pt x="1061" y="501"/>
                      <a:pt x="1001" y="572"/>
                      <a:pt x="1001" y="643"/>
                    </a:cubicBezTo>
                    <a:cubicBezTo>
                      <a:pt x="1001" y="834"/>
                      <a:pt x="846" y="989"/>
                      <a:pt x="656" y="989"/>
                    </a:cubicBezTo>
                    <a:cubicBezTo>
                      <a:pt x="465" y="989"/>
                      <a:pt x="310" y="834"/>
                      <a:pt x="310" y="643"/>
                    </a:cubicBezTo>
                    <a:cubicBezTo>
                      <a:pt x="310" y="453"/>
                      <a:pt x="465" y="298"/>
                      <a:pt x="656" y="298"/>
                    </a:cubicBezTo>
                    <a:cubicBezTo>
                      <a:pt x="751" y="298"/>
                      <a:pt x="811" y="227"/>
                      <a:pt x="811" y="155"/>
                    </a:cubicBezTo>
                    <a:cubicBezTo>
                      <a:pt x="811" y="84"/>
                      <a:pt x="727" y="0"/>
                      <a:pt x="6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32"/>
              <p:cNvSpPr/>
              <p:nvPr/>
            </p:nvSpPr>
            <p:spPr>
              <a:xfrm>
                <a:off x="3417347" y="1749290"/>
                <a:ext cx="41729" cy="41729"/>
              </a:xfrm>
              <a:custGeom>
                <a:avLst/>
                <a:gdLst/>
                <a:ahLst/>
                <a:cxnLst/>
                <a:rect l="l" t="t" r="r" b="b"/>
                <a:pathLst>
                  <a:path w="1311" h="1311" extrusionOk="0">
                    <a:moveTo>
                      <a:pt x="655" y="0"/>
                    </a:moveTo>
                    <a:cubicBezTo>
                      <a:pt x="298" y="0"/>
                      <a:pt x="1" y="298"/>
                      <a:pt x="1" y="655"/>
                    </a:cubicBezTo>
                    <a:cubicBezTo>
                      <a:pt x="1" y="1013"/>
                      <a:pt x="298" y="1310"/>
                      <a:pt x="655" y="1310"/>
                    </a:cubicBezTo>
                    <a:cubicBezTo>
                      <a:pt x="1013" y="1310"/>
                      <a:pt x="1310" y="1013"/>
                      <a:pt x="1310" y="655"/>
                    </a:cubicBezTo>
                    <a:cubicBezTo>
                      <a:pt x="1298" y="560"/>
                      <a:pt x="1239" y="501"/>
                      <a:pt x="1155" y="501"/>
                    </a:cubicBezTo>
                    <a:cubicBezTo>
                      <a:pt x="1060" y="501"/>
                      <a:pt x="1001" y="572"/>
                      <a:pt x="1001" y="643"/>
                    </a:cubicBezTo>
                    <a:cubicBezTo>
                      <a:pt x="1001" y="834"/>
                      <a:pt x="858" y="989"/>
                      <a:pt x="655" y="989"/>
                    </a:cubicBezTo>
                    <a:cubicBezTo>
                      <a:pt x="465" y="989"/>
                      <a:pt x="322" y="834"/>
                      <a:pt x="322" y="643"/>
                    </a:cubicBezTo>
                    <a:cubicBezTo>
                      <a:pt x="322" y="453"/>
                      <a:pt x="465" y="298"/>
                      <a:pt x="655" y="298"/>
                    </a:cubicBezTo>
                    <a:cubicBezTo>
                      <a:pt x="751" y="298"/>
                      <a:pt x="810" y="227"/>
                      <a:pt x="810" y="155"/>
                    </a:cubicBezTo>
                    <a:cubicBezTo>
                      <a:pt x="810" y="84"/>
                      <a:pt x="739" y="0"/>
                      <a:pt x="6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32"/>
              <p:cNvSpPr/>
              <p:nvPr/>
            </p:nvSpPr>
            <p:spPr>
              <a:xfrm>
                <a:off x="3464710" y="1536315"/>
                <a:ext cx="41729" cy="41315"/>
              </a:xfrm>
              <a:custGeom>
                <a:avLst/>
                <a:gdLst/>
                <a:ahLst/>
                <a:cxnLst/>
                <a:rect l="l" t="t" r="r" b="b"/>
                <a:pathLst>
                  <a:path w="1311" h="1298" extrusionOk="0">
                    <a:moveTo>
                      <a:pt x="156" y="0"/>
                    </a:moveTo>
                    <a:cubicBezTo>
                      <a:pt x="60" y="0"/>
                      <a:pt x="1" y="72"/>
                      <a:pt x="1" y="143"/>
                    </a:cubicBezTo>
                    <a:cubicBezTo>
                      <a:pt x="1" y="238"/>
                      <a:pt x="84" y="298"/>
                      <a:pt x="156" y="298"/>
                    </a:cubicBezTo>
                    <a:cubicBezTo>
                      <a:pt x="620" y="298"/>
                      <a:pt x="1001" y="667"/>
                      <a:pt x="1001" y="1143"/>
                    </a:cubicBezTo>
                    <a:cubicBezTo>
                      <a:pt x="1001" y="1238"/>
                      <a:pt x="1072" y="1298"/>
                      <a:pt x="1156" y="1298"/>
                    </a:cubicBezTo>
                    <a:cubicBezTo>
                      <a:pt x="1239" y="1298"/>
                      <a:pt x="1299" y="1215"/>
                      <a:pt x="1299" y="1143"/>
                    </a:cubicBezTo>
                    <a:cubicBezTo>
                      <a:pt x="1311" y="524"/>
                      <a:pt x="799" y="0"/>
                      <a:pt x="1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32"/>
              <p:cNvSpPr/>
              <p:nvPr/>
            </p:nvSpPr>
            <p:spPr>
              <a:xfrm>
                <a:off x="3464710" y="1515085"/>
                <a:ext cx="63342" cy="62546"/>
              </a:xfrm>
              <a:custGeom>
                <a:avLst/>
                <a:gdLst/>
                <a:ahLst/>
                <a:cxnLst/>
                <a:rect l="l" t="t" r="r" b="b"/>
                <a:pathLst>
                  <a:path w="1990" h="1965" extrusionOk="0">
                    <a:moveTo>
                      <a:pt x="156" y="0"/>
                    </a:moveTo>
                    <a:cubicBezTo>
                      <a:pt x="60" y="0"/>
                      <a:pt x="1" y="72"/>
                      <a:pt x="1" y="143"/>
                    </a:cubicBezTo>
                    <a:cubicBezTo>
                      <a:pt x="1" y="239"/>
                      <a:pt x="84" y="298"/>
                      <a:pt x="156" y="298"/>
                    </a:cubicBezTo>
                    <a:cubicBezTo>
                      <a:pt x="989" y="298"/>
                      <a:pt x="1668" y="977"/>
                      <a:pt x="1668" y="1810"/>
                    </a:cubicBezTo>
                    <a:cubicBezTo>
                      <a:pt x="1668" y="1905"/>
                      <a:pt x="1751" y="1965"/>
                      <a:pt x="1822" y="1965"/>
                    </a:cubicBezTo>
                    <a:cubicBezTo>
                      <a:pt x="1894" y="1965"/>
                      <a:pt x="1965" y="1882"/>
                      <a:pt x="1965" y="1810"/>
                    </a:cubicBezTo>
                    <a:cubicBezTo>
                      <a:pt x="1989" y="810"/>
                      <a:pt x="1168" y="0"/>
                      <a:pt x="1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26" name="Google Shape;826;p32"/>
          <p:cNvSpPr txBox="1"/>
          <p:nvPr/>
        </p:nvSpPr>
        <p:spPr>
          <a:xfrm>
            <a:off x="3084150" y="1178275"/>
            <a:ext cx="2975700" cy="457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400" b="1">
                <a:solidFill>
                  <a:schemeClr val="lt2"/>
                </a:solidFill>
                <a:latin typeface="Rajdhani"/>
                <a:ea typeface="Rajdhani"/>
                <a:cs typeface="Rajdhani"/>
                <a:sym typeface="Rajdhani"/>
              </a:rPr>
              <a:t>CONNECTIVITY</a:t>
            </a:r>
            <a:endParaRPr sz="2400" b="1">
              <a:solidFill>
                <a:schemeClr val="lt2"/>
              </a:solidFill>
              <a:latin typeface="Rajdhani"/>
              <a:ea typeface="Rajdhani"/>
              <a:cs typeface="Rajdhani"/>
              <a:sym typeface="Rajdhani"/>
            </a:endParaRPr>
          </a:p>
        </p:txBody>
      </p:sp>
      <p:grpSp>
        <p:nvGrpSpPr>
          <p:cNvPr id="827" name="Google Shape;827;p32"/>
          <p:cNvGrpSpPr/>
          <p:nvPr/>
        </p:nvGrpSpPr>
        <p:grpSpPr>
          <a:xfrm>
            <a:off x="713225" y="3511645"/>
            <a:ext cx="2210100" cy="739636"/>
            <a:chOff x="713225" y="3511645"/>
            <a:chExt cx="2210100" cy="739636"/>
          </a:xfrm>
        </p:grpSpPr>
        <p:sp>
          <p:nvSpPr>
            <p:cNvPr id="828" name="Google Shape;828;p32"/>
            <p:cNvSpPr txBox="1"/>
            <p:nvPr/>
          </p:nvSpPr>
          <p:spPr>
            <a:xfrm>
              <a:off x="713225" y="3511645"/>
              <a:ext cx="2210100" cy="4572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2400" b="1">
                  <a:solidFill>
                    <a:schemeClr val="lt2"/>
                  </a:solidFill>
                  <a:latin typeface="Rajdhani"/>
                  <a:ea typeface="Rajdhani"/>
                  <a:cs typeface="Rajdhani"/>
                  <a:sym typeface="Rajdhani"/>
                </a:rPr>
                <a:t>SATURN</a:t>
              </a:r>
              <a:endParaRPr sz="2400" b="1">
                <a:solidFill>
                  <a:schemeClr val="lt2"/>
                </a:solidFill>
                <a:latin typeface="Rajdhani"/>
                <a:ea typeface="Rajdhani"/>
                <a:cs typeface="Rajdhani"/>
                <a:sym typeface="Rajdhani"/>
              </a:endParaRPr>
            </a:p>
          </p:txBody>
        </p:sp>
        <p:sp>
          <p:nvSpPr>
            <p:cNvPr id="829" name="Google Shape;829;p32"/>
            <p:cNvSpPr txBox="1"/>
            <p:nvPr/>
          </p:nvSpPr>
          <p:spPr>
            <a:xfrm>
              <a:off x="713225" y="3766781"/>
              <a:ext cx="2210100" cy="484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lt2"/>
                  </a:solidFill>
                  <a:latin typeface="Fira Sans Condensed"/>
                  <a:ea typeface="Fira Sans Condensed"/>
                  <a:cs typeface="Fira Sans Condensed"/>
                  <a:sym typeface="Fira Sans Condensed"/>
                </a:rPr>
                <a:t>Saturn is not the only planet with rings</a:t>
              </a:r>
              <a:endParaRPr>
                <a:solidFill>
                  <a:schemeClr val="lt2"/>
                </a:solidFill>
                <a:latin typeface="Fira Sans Condensed"/>
                <a:ea typeface="Fira Sans Condensed"/>
                <a:cs typeface="Fira Sans Condensed"/>
                <a:sym typeface="Fira Sans Condensed"/>
              </a:endParaRPr>
            </a:p>
          </p:txBody>
        </p:sp>
      </p:grpSp>
      <p:grpSp>
        <p:nvGrpSpPr>
          <p:cNvPr id="830" name="Google Shape;830;p32"/>
          <p:cNvGrpSpPr/>
          <p:nvPr/>
        </p:nvGrpSpPr>
        <p:grpSpPr>
          <a:xfrm>
            <a:off x="713225" y="1827295"/>
            <a:ext cx="2210100" cy="739636"/>
            <a:chOff x="6227650" y="1827295"/>
            <a:chExt cx="2210100" cy="739636"/>
          </a:xfrm>
        </p:grpSpPr>
        <p:sp>
          <p:nvSpPr>
            <p:cNvPr id="831" name="Google Shape;831;p32"/>
            <p:cNvSpPr txBox="1"/>
            <p:nvPr/>
          </p:nvSpPr>
          <p:spPr>
            <a:xfrm>
              <a:off x="6227650" y="1827295"/>
              <a:ext cx="2210100" cy="4572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2400" b="1">
                  <a:solidFill>
                    <a:schemeClr val="lt2"/>
                  </a:solidFill>
                  <a:latin typeface="Rajdhani"/>
                  <a:ea typeface="Rajdhani"/>
                  <a:cs typeface="Rajdhani"/>
                  <a:sym typeface="Rajdhani"/>
                </a:rPr>
                <a:t>NEPTUNE</a:t>
              </a:r>
              <a:endParaRPr sz="2400" b="1">
                <a:solidFill>
                  <a:schemeClr val="lt2"/>
                </a:solidFill>
                <a:latin typeface="Rajdhani"/>
                <a:ea typeface="Rajdhani"/>
                <a:cs typeface="Rajdhani"/>
                <a:sym typeface="Rajdhani"/>
              </a:endParaRPr>
            </a:p>
          </p:txBody>
        </p:sp>
        <p:sp>
          <p:nvSpPr>
            <p:cNvPr id="832" name="Google Shape;832;p32"/>
            <p:cNvSpPr txBox="1"/>
            <p:nvPr/>
          </p:nvSpPr>
          <p:spPr>
            <a:xfrm>
              <a:off x="6227650" y="2082431"/>
              <a:ext cx="2210100" cy="484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lt2"/>
                  </a:solidFill>
                  <a:latin typeface="Fira Sans Condensed"/>
                  <a:ea typeface="Fira Sans Condensed"/>
                  <a:cs typeface="Fira Sans Condensed"/>
                  <a:sym typeface="Fira Sans Condensed"/>
                </a:rPr>
                <a:t>Neptune is the farthest planet from the Sun</a:t>
              </a:r>
              <a:endParaRPr>
                <a:solidFill>
                  <a:schemeClr val="lt2"/>
                </a:solidFill>
                <a:latin typeface="Fira Sans Condensed"/>
                <a:ea typeface="Fira Sans Condensed"/>
                <a:cs typeface="Fira Sans Condensed"/>
                <a:sym typeface="Fira Sans Condensed"/>
              </a:endParaRPr>
            </a:p>
          </p:txBody>
        </p:sp>
      </p:grpSp>
      <p:sp>
        <p:nvSpPr>
          <p:cNvPr id="833" name="Google Shape;833;p32"/>
          <p:cNvSpPr txBox="1"/>
          <p:nvPr/>
        </p:nvSpPr>
        <p:spPr>
          <a:xfrm>
            <a:off x="3693228" y="1826813"/>
            <a:ext cx="731400" cy="457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lt2"/>
                </a:solidFill>
                <a:latin typeface="Rajdhani"/>
                <a:ea typeface="Rajdhani"/>
                <a:cs typeface="Rajdhani"/>
                <a:sym typeface="Rajdhani"/>
              </a:rPr>
              <a:t>01</a:t>
            </a:r>
            <a:endParaRPr sz="2400" b="1">
              <a:solidFill>
                <a:schemeClr val="lt2"/>
              </a:solidFill>
              <a:latin typeface="Rajdhani"/>
              <a:ea typeface="Rajdhani"/>
              <a:cs typeface="Rajdhani"/>
              <a:sym typeface="Rajdhani"/>
            </a:endParaRPr>
          </a:p>
        </p:txBody>
      </p:sp>
      <p:grpSp>
        <p:nvGrpSpPr>
          <p:cNvPr id="834" name="Google Shape;834;p32"/>
          <p:cNvGrpSpPr/>
          <p:nvPr/>
        </p:nvGrpSpPr>
        <p:grpSpPr>
          <a:xfrm>
            <a:off x="6213989" y="3511645"/>
            <a:ext cx="2210100" cy="739636"/>
            <a:chOff x="6178314" y="2669470"/>
            <a:chExt cx="2210100" cy="739636"/>
          </a:xfrm>
        </p:grpSpPr>
        <p:sp>
          <p:nvSpPr>
            <p:cNvPr id="835" name="Google Shape;835;p32"/>
            <p:cNvSpPr txBox="1"/>
            <p:nvPr/>
          </p:nvSpPr>
          <p:spPr>
            <a:xfrm>
              <a:off x="6178314" y="2669470"/>
              <a:ext cx="2210100" cy="457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400" b="1">
                  <a:solidFill>
                    <a:schemeClr val="lt2"/>
                  </a:solidFill>
                  <a:latin typeface="Rajdhani"/>
                  <a:ea typeface="Rajdhani"/>
                  <a:cs typeface="Rajdhani"/>
                  <a:sym typeface="Rajdhani"/>
                </a:rPr>
                <a:t>JUPITER</a:t>
              </a:r>
              <a:endParaRPr sz="2400" b="1">
                <a:solidFill>
                  <a:schemeClr val="lt2"/>
                </a:solidFill>
                <a:latin typeface="Rajdhani"/>
                <a:ea typeface="Rajdhani"/>
                <a:cs typeface="Rajdhani"/>
                <a:sym typeface="Rajdhani"/>
              </a:endParaRPr>
            </a:p>
          </p:txBody>
        </p:sp>
        <p:sp>
          <p:nvSpPr>
            <p:cNvPr id="836" name="Google Shape;836;p32"/>
            <p:cNvSpPr txBox="1"/>
            <p:nvPr/>
          </p:nvSpPr>
          <p:spPr>
            <a:xfrm>
              <a:off x="6178314" y="2924606"/>
              <a:ext cx="2210100" cy="48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2"/>
                  </a:solidFill>
                  <a:latin typeface="Fira Sans Condensed"/>
                  <a:ea typeface="Fira Sans Condensed"/>
                  <a:cs typeface="Fira Sans Condensed"/>
                  <a:sym typeface="Fira Sans Condensed"/>
                </a:rPr>
                <a:t>Jupiter is the biggest planet of them all</a:t>
              </a:r>
              <a:endParaRPr>
                <a:solidFill>
                  <a:schemeClr val="lt2"/>
                </a:solidFill>
                <a:latin typeface="Fira Sans Condensed"/>
                <a:ea typeface="Fira Sans Condensed"/>
                <a:cs typeface="Fira Sans Condensed"/>
                <a:sym typeface="Fira Sans Condensed"/>
              </a:endParaRPr>
            </a:p>
          </p:txBody>
        </p:sp>
      </p:grpSp>
      <p:sp>
        <p:nvSpPr>
          <p:cNvPr id="837" name="Google Shape;837;p32"/>
          <p:cNvSpPr txBox="1"/>
          <p:nvPr/>
        </p:nvSpPr>
        <p:spPr>
          <a:xfrm>
            <a:off x="3948213" y="3112144"/>
            <a:ext cx="731400" cy="457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lt2"/>
                </a:solidFill>
                <a:latin typeface="Rajdhani"/>
                <a:ea typeface="Rajdhani"/>
                <a:cs typeface="Rajdhani"/>
                <a:sym typeface="Rajdhani"/>
              </a:rPr>
              <a:t>03</a:t>
            </a:r>
            <a:endParaRPr sz="2400" b="1">
              <a:solidFill>
                <a:schemeClr val="lt2"/>
              </a:solidFill>
              <a:latin typeface="Rajdhani"/>
              <a:ea typeface="Rajdhani"/>
              <a:cs typeface="Rajdhani"/>
              <a:sym typeface="Rajdhani"/>
            </a:endParaRPr>
          </a:p>
        </p:txBody>
      </p:sp>
      <p:cxnSp>
        <p:nvCxnSpPr>
          <p:cNvPr id="838" name="Google Shape;838;p32"/>
          <p:cNvCxnSpPr>
            <a:stCxn id="831" idx="3"/>
            <a:endCxn id="798" idx="2"/>
          </p:cNvCxnSpPr>
          <p:nvPr/>
        </p:nvCxnSpPr>
        <p:spPr>
          <a:xfrm>
            <a:off x="2923325" y="2055895"/>
            <a:ext cx="552000" cy="169200"/>
          </a:xfrm>
          <a:prstGeom prst="bentConnector3">
            <a:avLst>
              <a:gd name="adj1" fmla="val 50009"/>
            </a:avLst>
          </a:prstGeom>
          <a:noFill/>
          <a:ln w="19050" cap="flat" cmpd="sng">
            <a:solidFill>
              <a:schemeClr val="lt2"/>
            </a:solidFill>
            <a:prstDash val="solid"/>
            <a:round/>
            <a:headEnd type="oval" w="med" len="med"/>
            <a:tailEnd type="oval" w="med" len="med"/>
          </a:ln>
        </p:spPr>
      </p:cxnSp>
      <p:cxnSp>
        <p:nvCxnSpPr>
          <p:cNvPr id="839" name="Google Shape;839;p32"/>
          <p:cNvCxnSpPr>
            <a:stCxn id="828" idx="3"/>
            <a:endCxn id="795" idx="2"/>
          </p:cNvCxnSpPr>
          <p:nvPr/>
        </p:nvCxnSpPr>
        <p:spPr>
          <a:xfrm rot="10800000" flipH="1">
            <a:off x="2923325" y="3517945"/>
            <a:ext cx="552000" cy="222300"/>
          </a:xfrm>
          <a:prstGeom prst="bentConnector3">
            <a:avLst>
              <a:gd name="adj1" fmla="val 50008"/>
            </a:avLst>
          </a:prstGeom>
          <a:noFill/>
          <a:ln w="19050" cap="flat" cmpd="sng">
            <a:solidFill>
              <a:schemeClr val="lt2"/>
            </a:solidFill>
            <a:prstDash val="solid"/>
            <a:round/>
            <a:headEnd type="oval" w="med" len="med"/>
            <a:tailEnd type="oval" w="med" len="med"/>
          </a:ln>
        </p:spPr>
      </p:cxnSp>
      <p:cxnSp>
        <p:nvCxnSpPr>
          <p:cNvPr id="840" name="Google Shape;840;p32"/>
          <p:cNvCxnSpPr>
            <a:stCxn id="796" idx="6"/>
            <a:endCxn id="835" idx="0"/>
          </p:cNvCxnSpPr>
          <p:nvPr/>
        </p:nvCxnSpPr>
        <p:spPr>
          <a:xfrm>
            <a:off x="6454478" y="2744076"/>
            <a:ext cx="864600" cy="767700"/>
          </a:xfrm>
          <a:prstGeom prst="bentConnector2">
            <a:avLst/>
          </a:prstGeom>
          <a:noFill/>
          <a:ln w="19050" cap="flat" cmpd="sng">
            <a:solidFill>
              <a:schemeClr val="lt2"/>
            </a:solidFill>
            <a:prstDash val="solid"/>
            <a:round/>
            <a:headEnd type="oval" w="med" len="med"/>
            <a:tailEnd type="oval" w="med" len="med"/>
          </a:ln>
        </p:spPr>
      </p:cxn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844"/>
        <p:cNvGrpSpPr/>
        <p:nvPr/>
      </p:nvGrpSpPr>
      <p:grpSpPr>
        <a:xfrm>
          <a:off x="0" y="0"/>
          <a:ext cx="0" cy="0"/>
          <a:chOff x="0" y="0"/>
          <a:chExt cx="0" cy="0"/>
        </a:xfrm>
      </p:grpSpPr>
      <p:sp>
        <p:nvSpPr>
          <p:cNvPr id="845" name="Google Shape;845;p33"/>
          <p:cNvSpPr/>
          <p:nvPr/>
        </p:nvSpPr>
        <p:spPr>
          <a:xfrm>
            <a:off x="921805" y="1789730"/>
            <a:ext cx="1117800" cy="11178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33"/>
          <p:cNvSpPr txBox="1">
            <a:spLocks noGrp="1"/>
          </p:cNvSpPr>
          <p:nvPr>
            <p:ph type="title"/>
          </p:nvPr>
        </p:nvSpPr>
        <p:spPr>
          <a:xfrm>
            <a:off x="720100" y="5395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AI TECH AGENCY INFOGRAPHICS</a:t>
            </a:r>
            <a:endParaRPr/>
          </a:p>
        </p:txBody>
      </p:sp>
      <p:sp>
        <p:nvSpPr>
          <p:cNvPr id="847" name="Google Shape;847;p33"/>
          <p:cNvSpPr txBox="1"/>
          <p:nvPr/>
        </p:nvSpPr>
        <p:spPr>
          <a:xfrm>
            <a:off x="2844250" y="1178275"/>
            <a:ext cx="3512700" cy="457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400" b="1">
                <a:solidFill>
                  <a:schemeClr val="lt2"/>
                </a:solidFill>
                <a:latin typeface="Rajdhani"/>
                <a:ea typeface="Rajdhani"/>
                <a:cs typeface="Rajdhani"/>
                <a:sym typeface="Rajdhani"/>
              </a:rPr>
              <a:t>INTERNET CONSUMPTION</a:t>
            </a:r>
            <a:endParaRPr sz="2400" b="1">
              <a:solidFill>
                <a:schemeClr val="lt2"/>
              </a:solidFill>
              <a:latin typeface="Rajdhani"/>
              <a:ea typeface="Rajdhani"/>
              <a:cs typeface="Rajdhani"/>
              <a:sym typeface="Rajdhani"/>
            </a:endParaRPr>
          </a:p>
        </p:txBody>
      </p:sp>
      <p:grpSp>
        <p:nvGrpSpPr>
          <p:cNvPr id="848" name="Google Shape;848;p33"/>
          <p:cNvGrpSpPr/>
          <p:nvPr/>
        </p:nvGrpSpPr>
        <p:grpSpPr>
          <a:xfrm>
            <a:off x="2323538" y="1978820"/>
            <a:ext cx="2210100" cy="739636"/>
            <a:chOff x="6227650" y="1827295"/>
            <a:chExt cx="2210100" cy="739636"/>
          </a:xfrm>
        </p:grpSpPr>
        <p:sp>
          <p:nvSpPr>
            <p:cNvPr id="849" name="Google Shape;849;p33"/>
            <p:cNvSpPr txBox="1"/>
            <p:nvPr/>
          </p:nvSpPr>
          <p:spPr>
            <a:xfrm>
              <a:off x="6227650" y="1827295"/>
              <a:ext cx="2210100" cy="4572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400" b="1">
                  <a:solidFill>
                    <a:schemeClr val="lt2"/>
                  </a:solidFill>
                  <a:latin typeface="Rajdhani"/>
                  <a:ea typeface="Rajdhani"/>
                  <a:cs typeface="Rajdhani"/>
                  <a:sym typeface="Rajdhani"/>
                </a:rPr>
                <a:t>NEPTUNE</a:t>
              </a:r>
              <a:endParaRPr sz="2400" b="1">
                <a:solidFill>
                  <a:schemeClr val="lt2"/>
                </a:solidFill>
                <a:latin typeface="Rajdhani"/>
                <a:ea typeface="Rajdhani"/>
                <a:cs typeface="Rajdhani"/>
                <a:sym typeface="Rajdhani"/>
              </a:endParaRPr>
            </a:p>
          </p:txBody>
        </p:sp>
        <p:sp>
          <p:nvSpPr>
            <p:cNvPr id="850" name="Google Shape;850;p33"/>
            <p:cNvSpPr txBox="1"/>
            <p:nvPr/>
          </p:nvSpPr>
          <p:spPr>
            <a:xfrm>
              <a:off x="6227650" y="2082431"/>
              <a:ext cx="2210100" cy="48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2"/>
                  </a:solidFill>
                  <a:latin typeface="Fira Sans Condensed"/>
                  <a:ea typeface="Fira Sans Condensed"/>
                  <a:cs typeface="Fira Sans Condensed"/>
                  <a:sym typeface="Fira Sans Condensed"/>
                </a:rPr>
                <a:t>Neptune is the farthest planet from the Sun</a:t>
              </a:r>
              <a:endParaRPr>
                <a:solidFill>
                  <a:schemeClr val="lt2"/>
                </a:solidFill>
                <a:latin typeface="Fira Sans Condensed"/>
                <a:ea typeface="Fira Sans Condensed"/>
                <a:cs typeface="Fira Sans Condensed"/>
                <a:sym typeface="Fira Sans Condensed"/>
              </a:endParaRPr>
            </a:p>
          </p:txBody>
        </p:sp>
      </p:grpSp>
      <p:grpSp>
        <p:nvGrpSpPr>
          <p:cNvPr id="851" name="Google Shape;851;p33"/>
          <p:cNvGrpSpPr/>
          <p:nvPr/>
        </p:nvGrpSpPr>
        <p:grpSpPr>
          <a:xfrm>
            <a:off x="2323538" y="3445295"/>
            <a:ext cx="2210100" cy="739636"/>
            <a:chOff x="6227650" y="1827295"/>
            <a:chExt cx="2210100" cy="739636"/>
          </a:xfrm>
        </p:grpSpPr>
        <p:sp>
          <p:nvSpPr>
            <p:cNvPr id="852" name="Google Shape;852;p33"/>
            <p:cNvSpPr txBox="1"/>
            <p:nvPr/>
          </p:nvSpPr>
          <p:spPr>
            <a:xfrm>
              <a:off x="6227650" y="1827295"/>
              <a:ext cx="2210100" cy="4572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400" b="1">
                  <a:solidFill>
                    <a:schemeClr val="lt2"/>
                  </a:solidFill>
                  <a:latin typeface="Rajdhani"/>
                  <a:ea typeface="Rajdhani"/>
                  <a:cs typeface="Rajdhani"/>
                  <a:sym typeface="Rajdhani"/>
                </a:rPr>
                <a:t>VENUS</a:t>
              </a:r>
              <a:endParaRPr sz="2400" b="1">
                <a:solidFill>
                  <a:schemeClr val="lt2"/>
                </a:solidFill>
                <a:latin typeface="Rajdhani"/>
                <a:ea typeface="Rajdhani"/>
                <a:cs typeface="Rajdhani"/>
                <a:sym typeface="Rajdhani"/>
              </a:endParaRPr>
            </a:p>
          </p:txBody>
        </p:sp>
        <p:sp>
          <p:nvSpPr>
            <p:cNvPr id="853" name="Google Shape;853;p33"/>
            <p:cNvSpPr txBox="1"/>
            <p:nvPr/>
          </p:nvSpPr>
          <p:spPr>
            <a:xfrm>
              <a:off x="6227650" y="2082431"/>
              <a:ext cx="2210100" cy="48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2"/>
                  </a:solidFill>
                  <a:latin typeface="Fira Sans Condensed"/>
                  <a:ea typeface="Fira Sans Condensed"/>
                  <a:cs typeface="Fira Sans Condensed"/>
                  <a:sym typeface="Fira Sans Condensed"/>
                </a:rPr>
                <a:t>Venus is the second planet from the Sun</a:t>
              </a:r>
              <a:endParaRPr>
                <a:solidFill>
                  <a:schemeClr val="lt2"/>
                </a:solidFill>
                <a:latin typeface="Fira Sans Condensed"/>
                <a:ea typeface="Fira Sans Condensed"/>
                <a:cs typeface="Fira Sans Condensed"/>
                <a:sym typeface="Fira Sans Condensed"/>
              </a:endParaRPr>
            </a:p>
          </p:txBody>
        </p:sp>
      </p:grpSp>
      <p:grpSp>
        <p:nvGrpSpPr>
          <p:cNvPr id="854" name="Google Shape;854;p33"/>
          <p:cNvGrpSpPr/>
          <p:nvPr/>
        </p:nvGrpSpPr>
        <p:grpSpPr>
          <a:xfrm>
            <a:off x="6220663" y="1978820"/>
            <a:ext cx="2210100" cy="739636"/>
            <a:chOff x="6227650" y="1827295"/>
            <a:chExt cx="2210100" cy="739636"/>
          </a:xfrm>
        </p:grpSpPr>
        <p:sp>
          <p:nvSpPr>
            <p:cNvPr id="855" name="Google Shape;855;p33"/>
            <p:cNvSpPr txBox="1"/>
            <p:nvPr/>
          </p:nvSpPr>
          <p:spPr>
            <a:xfrm>
              <a:off x="6227650" y="1827295"/>
              <a:ext cx="2210100" cy="4572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400" b="1">
                  <a:solidFill>
                    <a:schemeClr val="lt2"/>
                  </a:solidFill>
                  <a:latin typeface="Rajdhani"/>
                  <a:ea typeface="Rajdhani"/>
                  <a:cs typeface="Rajdhani"/>
                  <a:sym typeface="Rajdhani"/>
                </a:rPr>
                <a:t>MERCURY</a:t>
              </a:r>
              <a:endParaRPr sz="2400" b="1">
                <a:solidFill>
                  <a:schemeClr val="lt2"/>
                </a:solidFill>
                <a:latin typeface="Rajdhani"/>
                <a:ea typeface="Rajdhani"/>
                <a:cs typeface="Rajdhani"/>
                <a:sym typeface="Rajdhani"/>
              </a:endParaRPr>
            </a:p>
          </p:txBody>
        </p:sp>
        <p:sp>
          <p:nvSpPr>
            <p:cNvPr id="856" name="Google Shape;856;p33"/>
            <p:cNvSpPr txBox="1"/>
            <p:nvPr/>
          </p:nvSpPr>
          <p:spPr>
            <a:xfrm>
              <a:off x="6227650" y="2082431"/>
              <a:ext cx="2210100" cy="48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2"/>
                  </a:solidFill>
                  <a:latin typeface="Fira Sans Condensed"/>
                  <a:ea typeface="Fira Sans Condensed"/>
                  <a:cs typeface="Fira Sans Condensed"/>
                  <a:sym typeface="Fira Sans Condensed"/>
                </a:rPr>
                <a:t>Mercury is the closest planet to the Sun</a:t>
              </a:r>
              <a:endParaRPr>
                <a:solidFill>
                  <a:schemeClr val="lt2"/>
                </a:solidFill>
                <a:latin typeface="Fira Sans Condensed"/>
                <a:ea typeface="Fira Sans Condensed"/>
                <a:cs typeface="Fira Sans Condensed"/>
                <a:sym typeface="Fira Sans Condensed"/>
              </a:endParaRPr>
            </a:p>
          </p:txBody>
        </p:sp>
      </p:grpSp>
      <p:grpSp>
        <p:nvGrpSpPr>
          <p:cNvPr id="857" name="Google Shape;857;p33"/>
          <p:cNvGrpSpPr/>
          <p:nvPr/>
        </p:nvGrpSpPr>
        <p:grpSpPr>
          <a:xfrm>
            <a:off x="6220663" y="3445295"/>
            <a:ext cx="2210100" cy="739636"/>
            <a:chOff x="6227650" y="1827295"/>
            <a:chExt cx="2210100" cy="739636"/>
          </a:xfrm>
        </p:grpSpPr>
        <p:sp>
          <p:nvSpPr>
            <p:cNvPr id="858" name="Google Shape;858;p33"/>
            <p:cNvSpPr txBox="1"/>
            <p:nvPr/>
          </p:nvSpPr>
          <p:spPr>
            <a:xfrm>
              <a:off x="6227650" y="1827295"/>
              <a:ext cx="2210100" cy="4572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400" b="1">
                  <a:solidFill>
                    <a:schemeClr val="lt2"/>
                  </a:solidFill>
                  <a:latin typeface="Rajdhani"/>
                  <a:ea typeface="Rajdhani"/>
                  <a:cs typeface="Rajdhani"/>
                  <a:sym typeface="Rajdhani"/>
                </a:rPr>
                <a:t>JUPITER</a:t>
              </a:r>
              <a:endParaRPr sz="2400" b="1">
                <a:solidFill>
                  <a:schemeClr val="lt2"/>
                </a:solidFill>
                <a:latin typeface="Rajdhani"/>
                <a:ea typeface="Rajdhani"/>
                <a:cs typeface="Rajdhani"/>
                <a:sym typeface="Rajdhani"/>
              </a:endParaRPr>
            </a:p>
          </p:txBody>
        </p:sp>
        <p:sp>
          <p:nvSpPr>
            <p:cNvPr id="859" name="Google Shape;859;p33"/>
            <p:cNvSpPr txBox="1"/>
            <p:nvPr/>
          </p:nvSpPr>
          <p:spPr>
            <a:xfrm>
              <a:off x="6227650" y="2082431"/>
              <a:ext cx="2210100" cy="48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2"/>
                  </a:solidFill>
                  <a:latin typeface="Fira Sans Condensed"/>
                  <a:ea typeface="Fira Sans Condensed"/>
                  <a:cs typeface="Fira Sans Condensed"/>
                  <a:sym typeface="Fira Sans Condensed"/>
                </a:rPr>
                <a:t>Jupiter is the biggest planet of them all</a:t>
              </a:r>
              <a:endParaRPr>
                <a:solidFill>
                  <a:schemeClr val="lt2"/>
                </a:solidFill>
                <a:latin typeface="Fira Sans Condensed"/>
                <a:ea typeface="Fira Sans Condensed"/>
                <a:cs typeface="Fira Sans Condensed"/>
                <a:sym typeface="Fira Sans Condensed"/>
              </a:endParaRPr>
            </a:p>
          </p:txBody>
        </p:sp>
      </p:grpSp>
      <p:grpSp>
        <p:nvGrpSpPr>
          <p:cNvPr id="860" name="Google Shape;860;p33"/>
          <p:cNvGrpSpPr/>
          <p:nvPr/>
        </p:nvGrpSpPr>
        <p:grpSpPr>
          <a:xfrm rot="10800000">
            <a:off x="996349" y="1865990"/>
            <a:ext cx="968415" cy="965268"/>
            <a:chOff x="6039282" y="1042577"/>
            <a:chExt cx="734315" cy="731929"/>
          </a:xfrm>
        </p:grpSpPr>
        <p:sp>
          <p:nvSpPr>
            <p:cNvPr id="861" name="Google Shape;861;p33"/>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33"/>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33"/>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33"/>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33"/>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33"/>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33"/>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33"/>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33"/>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33"/>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33"/>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33"/>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33"/>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33"/>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33"/>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33"/>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33"/>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33"/>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33"/>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33"/>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33"/>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2" name="Google Shape;882;p33"/>
          <p:cNvSpPr/>
          <p:nvPr/>
        </p:nvSpPr>
        <p:spPr>
          <a:xfrm>
            <a:off x="921423" y="3256205"/>
            <a:ext cx="1117800" cy="11178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3" name="Google Shape;883;p33"/>
          <p:cNvGrpSpPr/>
          <p:nvPr/>
        </p:nvGrpSpPr>
        <p:grpSpPr>
          <a:xfrm rot="10800000">
            <a:off x="995967" y="3332465"/>
            <a:ext cx="968415" cy="965268"/>
            <a:chOff x="6039282" y="1042577"/>
            <a:chExt cx="734315" cy="731929"/>
          </a:xfrm>
        </p:grpSpPr>
        <p:sp>
          <p:nvSpPr>
            <p:cNvPr id="884" name="Google Shape;884;p33"/>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33"/>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33"/>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33"/>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33"/>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33"/>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33"/>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33"/>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33"/>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33"/>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33"/>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33"/>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33"/>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33"/>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33"/>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33"/>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33"/>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33"/>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33"/>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33"/>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33"/>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5" name="Google Shape;905;p33"/>
          <p:cNvSpPr/>
          <p:nvPr/>
        </p:nvSpPr>
        <p:spPr>
          <a:xfrm>
            <a:off x="4818971" y="1789750"/>
            <a:ext cx="1117800" cy="11178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6" name="Google Shape;906;p33"/>
          <p:cNvGrpSpPr/>
          <p:nvPr/>
        </p:nvGrpSpPr>
        <p:grpSpPr>
          <a:xfrm rot="10800000">
            <a:off x="4893870" y="1866101"/>
            <a:ext cx="968342" cy="965195"/>
            <a:chOff x="6039282" y="1042577"/>
            <a:chExt cx="734315" cy="731929"/>
          </a:xfrm>
        </p:grpSpPr>
        <p:sp>
          <p:nvSpPr>
            <p:cNvPr id="907" name="Google Shape;907;p33"/>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33"/>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33"/>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33"/>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33"/>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33"/>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33"/>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33"/>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33"/>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33"/>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33"/>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33"/>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33"/>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33"/>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33"/>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33"/>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33"/>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33"/>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33"/>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33"/>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33"/>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8" name="Google Shape;928;p33"/>
          <p:cNvSpPr/>
          <p:nvPr/>
        </p:nvSpPr>
        <p:spPr>
          <a:xfrm>
            <a:off x="4819333" y="3256205"/>
            <a:ext cx="1117800" cy="11178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9" name="Google Shape;929;p33"/>
          <p:cNvGrpSpPr/>
          <p:nvPr/>
        </p:nvGrpSpPr>
        <p:grpSpPr>
          <a:xfrm rot="10800000">
            <a:off x="4893877" y="3332465"/>
            <a:ext cx="968415" cy="965268"/>
            <a:chOff x="6039282" y="1042577"/>
            <a:chExt cx="734315" cy="731929"/>
          </a:xfrm>
        </p:grpSpPr>
        <p:sp>
          <p:nvSpPr>
            <p:cNvPr id="930" name="Google Shape;930;p33"/>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33"/>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33"/>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33"/>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33"/>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33"/>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33"/>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33"/>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33"/>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33"/>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33"/>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33"/>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33"/>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33"/>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33"/>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33"/>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33"/>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33"/>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33"/>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33"/>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33"/>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1" name="Google Shape;951;p33"/>
          <p:cNvSpPr txBox="1"/>
          <p:nvPr/>
        </p:nvSpPr>
        <p:spPr>
          <a:xfrm>
            <a:off x="1114592" y="2120038"/>
            <a:ext cx="731400" cy="457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lt2"/>
                </a:solidFill>
                <a:latin typeface="Rajdhani"/>
                <a:ea typeface="Rajdhani"/>
                <a:cs typeface="Rajdhani"/>
                <a:sym typeface="Rajdhani"/>
              </a:rPr>
              <a:t>10%</a:t>
            </a:r>
            <a:endParaRPr sz="2400" b="1">
              <a:solidFill>
                <a:schemeClr val="lt2"/>
              </a:solidFill>
              <a:latin typeface="Rajdhani"/>
              <a:ea typeface="Rajdhani"/>
              <a:cs typeface="Rajdhani"/>
              <a:sym typeface="Rajdhani"/>
            </a:endParaRPr>
          </a:p>
        </p:txBody>
      </p:sp>
      <p:sp>
        <p:nvSpPr>
          <p:cNvPr id="952" name="Google Shape;952;p33"/>
          <p:cNvSpPr txBox="1"/>
          <p:nvPr/>
        </p:nvSpPr>
        <p:spPr>
          <a:xfrm>
            <a:off x="1114167" y="3586513"/>
            <a:ext cx="731400" cy="457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lt2"/>
                </a:solidFill>
                <a:latin typeface="Rajdhani"/>
                <a:ea typeface="Rajdhani"/>
                <a:cs typeface="Rajdhani"/>
                <a:sym typeface="Rajdhani"/>
              </a:rPr>
              <a:t>50%</a:t>
            </a:r>
            <a:endParaRPr sz="2400" b="1">
              <a:solidFill>
                <a:schemeClr val="lt2"/>
              </a:solidFill>
              <a:latin typeface="Rajdhani"/>
              <a:ea typeface="Rajdhani"/>
              <a:cs typeface="Rajdhani"/>
              <a:sym typeface="Rajdhani"/>
            </a:endParaRPr>
          </a:p>
        </p:txBody>
      </p:sp>
      <p:sp>
        <p:nvSpPr>
          <p:cNvPr id="953" name="Google Shape;953;p33"/>
          <p:cNvSpPr txBox="1"/>
          <p:nvPr/>
        </p:nvSpPr>
        <p:spPr>
          <a:xfrm>
            <a:off x="5011292" y="2120038"/>
            <a:ext cx="731400" cy="457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lt2"/>
                </a:solidFill>
                <a:latin typeface="Rajdhani"/>
                <a:ea typeface="Rajdhani"/>
                <a:cs typeface="Rajdhani"/>
                <a:sym typeface="Rajdhani"/>
              </a:rPr>
              <a:t>25%</a:t>
            </a:r>
            <a:endParaRPr sz="2400" b="1">
              <a:solidFill>
                <a:schemeClr val="lt2"/>
              </a:solidFill>
              <a:latin typeface="Rajdhani"/>
              <a:ea typeface="Rajdhani"/>
              <a:cs typeface="Rajdhani"/>
              <a:sym typeface="Rajdhani"/>
            </a:endParaRPr>
          </a:p>
        </p:txBody>
      </p:sp>
      <p:sp>
        <p:nvSpPr>
          <p:cNvPr id="954" name="Google Shape;954;p33"/>
          <p:cNvSpPr txBox="1"/>
          <p:nvPr/>
        </p:nvSpPr>
        <p:spPr>
          <a:xfrm>
            <a:off x="5011717" y="3586513"/>
            <a:ext cx="731400" cy="457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lt2"/>
                </a:solidFill>
                <a:latin typeface="Rajdhani"/>
                <a:ea typeface="Rajdhani"/>
                <a:cs typeface="Rajdhani"/>
                <a:sym typeface="Rajdhani"/>
              </a:rPr>
              <a:t>75%</a:t>
            </a:r>
            <a:endParaRPr sz="2400" b="1">
              <a:solidFill>
                <a:schemeClr val="lt2"/>
              </a:solidFill>
              <a:latin typeface="Rajdhani"/>
              <a:ea typeface="Rajdhani"/>
              <a:cs typeface="Rajdhani"/>
              <a:sym typeface="Rajdhani"/>
            </a:endParaRPr>
          </a:p>
        </p:txBody>
      </p:sp>
      <p:sp>
        <p:nvSpPr>
          <p:cNvPr id="955" name="Google Shape;955;p33"/>
          <p:cNvSpPr/>
          <p:nvPr/>
        </p:nvSpPr>
        <p:spPr>
          <a:xfrm>
            <a:off x="4685949" y="1651313"/>
            <a:ext cx="1394700" cy="1394700"/>
          </a:xfrm>
          <a:prstGeom prst="blockArc">
            <a:avLst>
              <a:gd name="adj1" fmla="val 16194309"/>
              <a:gd name="adj2" fmla="val 16375"/>
              <a:gd name="adj3" fmla="val 9764"/>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33"/>
          <p:cNvSpPr/>
          <p:nvPr/>
        </p:nvSpPr>
        <p:spPr>
          <a:xfrm>
            <a:off x="4685913" y="3117763"/>
            <a:ext cx="1394700" cy="1394700"/>
          </a:xfrm>
          <a:prstGeom prst="blockArc">
            <a:avLst>
              <a:gd name="adj1" fmla="val 16194340"/>
              <a:gd name="adj2" fmla="val 10277597"/>
              <a:gd name="adj3" fmla="val 9776"/>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33"/>
          <p:cNvSpPr/>
          <p:nvPr/>
        </p:nvSpPr>
        <p:spPr>
          <a:xfrm>
            <a:off x="783363" y="1643563"/>
            <a:ext cx="1394700" cy="1394700"/>
          </a:xfrm>
          <a:prstGeom prst="blockArc">
            <a:avLst>
              <a:gd name="adj1" fmla="val 16196372"/>
              <a:gd name="adj2" fmla="val 17549245"/>
              <a:gd name="adj3" fmla="val 11099"/>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33"/>
          <p:cNvSpPr/>
          <p:nvPr/>
        </p:nvSpPr>
        <p:spPr>
          <a:xfrm>
            <a:off x="783374" y="3117763"/>
            <a:ext cx="1394700" cy="1394700"/>
          </a:xfrm>
          <a:prstGeom prst="blockArc">
            <a:avLst>
              <a:gd name="adj1" fmla="val 16160265"/>
              <a:gd name="adj2" fmla="val 5399071"/>
              <a:gd name="adj3" fmla="val 10086"/>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3"/>
        <p:cNvGrpSpPr/>
        <p:nvPr/>
      </p:nvGrpSpPr>
      <p:grpSpPr>
        <a:xfrm>
          <a:off x="0" y="0"/>
          <a:ext cx="0" cy="0"/>
          <a:chOff x="0" y="0"/>
          <a:chExt cx="0" cy="0"/>
        </a:xfrm>
      </p:grpSpPr>
      <p:sp>
        <p:nvSpPr>
          <p:cNvPr id="64" name="Google Shape;64;p16"/>
          <p:cNvSpPr txBox="1">
            <a:spLocks noGrp="1"/>
          </p:cNvSpPr>
          <p:nvPr>
            <p:ph type="title"/>
          </p:nvPr>
        </p:nvSpPr>
        <p:spPr>
          <a:xfrm>
            <a:off x="720100" y="5395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ABOUT AI TECH AGENCY INFOGRAPHICS</a:t>
            </a:r>
            <a:endParaRPr sz="3000" dirty="0"/>
          </a:p>
        </p:txBody>
      </p:sp>
      <p:sp>
        <p:nvSpPr>
          <p:cNvPr id="65" name="Google Shape;65;p16"/>
          <p:cNvSpPr txBox="1">
            <a:spLocks noGrp="1"/>
          </p:cNvSpPr>
          <p:nvPr>
            <p:ph type="body" idx="1"/>
          </p:nvPr>
        </p:nvSpPr>
        <p:spPr>
          <a:xfrm>
            <a:off x="1115100" y="1152475"/>
            <a:ext cx="6913800" cy="34560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Clr>
                <a:schemeClr val="lt2"/>
              </a:buClr>
              <a:buSzPts val="1400"/>
              <a:buFont typeface="Fira Sans Condensed"/>
              <a:buChar char="●"/>
            </a:pPr>
            <a:r>
              <a:rPr lang="en" dirty="0">
                <a:solidFill>
                  <a:schemeClr val="lt2"/>
                </a:solidFill>
              </a:rPr>
              <a:t>This template contains an assortment of complementary infographic resources for the </a:t>
            </a:r>
            <a:r>
              <a:rPr lang="en" b="1" dirty="0">
                <a:solidFill>
                  <a:schemeClr val="lt2"/>
                </a:solidFill>
                <a:uFill>
                  <a:noFill/>
                </a:uFill>
                <a:hlinkClick r:id="rId4">
                  <a:extLst>
                    <a:ext uri="{A12FA001-AC4F-418D-AE19-62706E023703}">
                      <ahyp:hlinkClr xmlns:ahyp="http://schemas.microsoft.com/office/drawing/2018/hyperlinkcolor" val="tx"/>
                    </a:ext>
                  </a:extLst>
                </a:hlinkClick>
              </a:rPr>
              <a:t>AI Tech Agency</a:t>
            </a:r>
            <a:r>
              <a:rPr lang="en" dirty="0">
                <a:solidFill>
                  <a:schemeClr val="hlink"/>
                </a:solidFill>
                <a:uFill>
                  <a:noFill/>
                </a:uFill>
                <a:hlinkClick r:id="rId4"/>
              </a:rPr>
              <a:t> </a:t>
            </a:r>
            <a:r>
              <a:rPr lang="en" dirty="0">
                <a:solidFill>
                  <a:schemeClr val="lt2"/>
                </a:solidFill>
              </a:rPr>
              <a:t>presentation</a:t>
            </a:r>
            <a:endParaRPr dirty="0">
              <a:solidFill>
                <a:schemeClr val="lt2"/>
              </a:solidFill>
            </a:endParaRPr>
          </a:p>
          <a:p>
            <a:pPr marL="457200" lvl="0" indent="-317500" algn="l" rtl="0">
              <a:spcBef>
                <a:spcPts val="1000"/>
              </a:spcBef>
              <a:spcAft>
                <a:spcPts val="0"/>
              </a:spcAft>
              <a:buClr>
                <a:schemeClr val="lt2"/>
              </a:buClr>
              <a:buSzPts val="1400"/>
              <a:buFont typeface="Fira Sans Condensed"/>
              <a:buChar char="●"/>
            </a:pPr>
            <a:r>
              <a:rPr lang="en" dirty="0">
                <a:solidFill>
                  <a:schemeClr val="lt2"/>
                </a:solidFill>
              </a:rPr>
              <a:t>These infographics are adapted to the style of the aforementioned presentation, so you can insert them easily and have them completely integrated at once. You just need to do the following:</a:t>
            </a:r>
            <a:endParaRPr dirty="0">
              <a:solidFill>
                <a:schemeClr val="lt2"/>
              </a:solidFill>
            </a:endParaRPr>
          </a:p>
          <a:p>
            <a:pPr marL="914400" lvl="1" indent="-317500" algn="l" rtl="0">
              <a:spcBef>
                <a:spcPts val="1000"/>
              </a:spcBef>
              <a:spcAft>
                <a:spcPts val="0"/>
              </a:spcAft>
              <a:buClr>
                <a:schemeClr val="lt2"/>
              </a:buClr>
              <a:buSzPts val="1400"/>
              <a:buFont typeface="Fira Sans Condensed"/>
              <a:buChar char="○"/>
            </a:pPr>
            <a:r>
              <a:rPr lang="en" dirty="0"/>
              <a:t>Select the element that you want to copy</a:t>
            </a:r>
            <a:endParaRPr dirty="0"/>
          </a:p>
          <a:p>
            <a:pPr marL="914400" lvl="1" indent="-317500" algn="l" rtl="0">
              <a:spcBef>
                <a:spcPts val="0"/>
              </a:spcBef>
              <a:spcAft>
                <a:spcPts val="0"/>
              </a:spcAft>
              <a:buClr>
                <a:schemeClr val="lt2"/>
              </a:buClr>
              <a:buSzPts val="1400"/>
              <a:buFont typeface="Fira Sans Condensed"/>
              <a:buChar char="○"/>
            </a:pPr>
            <a:r>
              <a:rPr lang="en" dirty="0"/>
              <a:t>Right-click and choose “Copy”</a:t>
            </a:r>
            <a:endParaRPr dirty="0"/>
          </a:p>
          <a:p>
            <a:pPr marL="914400" lvl="1" indent="-317500" algn="l" rtl="0">
              <a:spcBef>
                <a:spcPts val="0"/>
              </a:spcBef>
              <a:spcAft>
                <a:spcPts val="0"/>
              </a:spcAft>
              <a:buClr>
                <a:schemeClr val="lt2"/>
              </a:buClr>
              <a:buSzPts val="1400"/>
              <a:buFont typeface="Fira Sans Condensed"/>
              <a:buChar char="○"/>
            </a:pPr>
            <a:r>
              <a:rPr lang="en" dirty="0"/>
              <a:t>Go to the slide where you want the element to appear</a:t>
            </a:r>
            <a:endParaRPr dirty="0"/>
          </a:p>
          <a:p>
            <a:pPr marL="457200" lvl="0" indent="-317500" algn="l" rtl="0">
              <a:spcBef>
                <a:spcPts val="1000"/>
              </a:spcBef>
              <a:spcAft>
                <a:spcPts val="0"/>
              </a:spcAft>
              <a:buClr>
                <a:schemeClr val="lt2"/>
              </a:buClr>
              <a:buSzPts val="1400"/>
              <a:buFont typeface="Fira Sans Condensed"/>
              <a:buChar char="●"/>
            </a:pPr>
            <a:r>
              <a:rPr lang="en" dirty="0">
                <a:solidFill>
                  <a:schemeClr val="lt2"/>
                </a:solidFill>
              </a:rPr>
              <a:t>Right-click and choose “Paste”</a:t>
            </a:r>
            <a:endParaRPr dirty="0">
              <a:solidFill>
                <a:schemeClr val="lt2"/>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962"/>
        <p:cNvGrpSpPr/>
        <p:nvPr/>
      </p:nvGrpSpPr>
      <p:grpSpPr>
        <a:xfrm>
          <a:off x="0" y="0"/>
          <a:ext cx="0" cy="0"/>
          <a:chOff x="0" y="0"/>
          <a:chExt cx="0" cy="0"/>
        </a:xfrm>
      </p:grpSpPr>
      <p:sp>
        <p:nvSpPr>
          <p:cNvPr id="963" name="Google Shape;963;p34"/>
          <p:cNvSpPr txBox="1">
            <a:spLocks noGrp="1"/>
          </p:cNvSpPr>
          <p:nvPr>
            <p:ph type="title"/>
          </p:nvPr>
        </p:nvSpPr>
        <p:spPr>
          <a:xfrm>
            <a:off x="720100" y="5395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AI TECH AGENCY INFOGRAPHICS</a:t>
            </a:r>
            <a:endParaRPr/>
          </a:p>
        </p:txBody>
      </p:sp>
      <p:sp>
        <p:nvSpPr>
          <p:cNvPr id="964" name="Google Shape;964;p34"/>
          <p:cNvSpPr txBox="1"/>
          <p:nvPr/>
        </p:nvSpPr>
        <p:spPr>
          <a:xfrm>
            <a:off x="3402450" y="2594817"/>
            <a:ext cx="2339100" cy="457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400" b="1">
                <a:solidFill>
                  <a:schemeClr val="lt2"/>
                </a:solidFill>
                <a:latin typeface="Rajdhani"/>
                <a:ea typeface="Rajdhani"/>
                <a:cs typeface="Rajdhani"/>
                <a:sym typeface="Rajdhani"/>
              </a:rPr>
              <a:t>TYPES OF AIs</a:t>
            </a:r>
            <a:endParaRPr sz="2400" b="1">
              <a:solidFill>
                <a:schemeClr val="lt2"/>
              </a:solidFill>
              <a:latin typeface="Rajdhani"/>
              <a:ea typeface="Rajdhani"/>
              <a:cs typeface="Rajdhani"/>
              <a:sym typeface="Rajdhani"/>
            </a:endParaRPr>
          </a:p>
        </p:txBody>
      </p:sp>
      <p:grpSp>
        <p:nvGrpSpPr>
          <p:cNvPr id="965" name="Google Shape;965;p34"/>
          <p:cNvGrpSpPr/>
          <p:nvPr/>
        </p:nvGrpSpPr>
        <p:grpSpPr>
          <a:xfrm>
            <a:off x="4369277" y="3052189"/>
            <a:ext cx="405446" cy="457217"/>
            <a:chOff x="2206122" y="3360748"/>
            <a:chExt cx="308183" cy="347561"/>
          </a:xfrm>
        </p:grpSpPr>
        <p:sp>
          <p:nvSpPr>
            <p:cNvPr id="966" name="Google Shape;966;p34"/>
            <p:cNvSpPr/>
            <p:nvPr/>
          </p:nvSpPr>
          <p:spPr>
            <a:xfrm>
              <a:off x="2206122" y="3543859"/>
              <a:ext cx="199932" cy="164451"/>
            </a:xfrm>
            <a:custGeom>
              <a:avLst/>
              <a:gdLst/>
              <a:ahLst/>
              <a:cxnLst/>
              <a:rect l="l" t="t" r="r" b="b"/>
              <a:pathLst>
                <a:path w="6311" h="5191" extrusionOk="0">
                  <a:moveTo>
                    <a:pt x="289" y="1"/>
                  </a:moveTo>
                  <a:cubicBezTo>
                    <a:pt x="219" y="1"/>
                    <a:pt x="162" y="52"/>
                    <a:pt x="143" y="118"/>
                  </a:cubicBezTo>
                  <a:cubicBezTo>
                    <a:pt x="48" y="476"/>
                    <a:pt x="0" y="845"/>
                    <a:pt x="0" y="1214"/>
                  </a:cubicBezTo>
                  <a:cubicBezTo>
                    <a:pt x="0" y="3405"/>
                    <a:pt x="1786" y="5191"/>
                    <a:pt x="3977" y="5191"/>
                  </a:cubicBezTo>
                  <a:cubicBezTo>
                    <a:pt x="4787" y="5191"/>
                    <a:pt x="5584" y="4941"/>
                    <a:pt x="6251" y="4476"/>
                  </a:cubicBezTo>
                  <a:cubicBezTo>
                    <a:pt x="6275" y="4429"/>
                    <a:pt x="6311" y="4321"/>
                    <a:pt x="6251" y="4250"/>
                  </a:cubicBezTo>
                  <a:cubicBezTo>
                    <a:pt x="6221" y="4204"/>
                    <a:pt x="6166" y="4183"/>
                    <a:pt x="6111" y="4183"/>
                  </a:cubicBezTo>
                  <a:cubicBezTo>
                    <a:pt x="6081" y="4183"/>
                    <a:pt x="6050" y="4189"/>
                    <a:pt x="6025" y="4202"/>
                  </a:cubicBezTo>
                  <a:cubicBezTo>
                    <a:pt x="5418" y="4643"/>
                    <a:pt x="4691" y="4857"/>
                    <a:pt x="3941" y="4857"/>
                  </a:cubicBezTo>
                  <a:cubicBezTo>
                    <a:pt x="1929" y="4857"/>
                    <a:pt x="298" y="3226"/>
                    <a:pt x="298" y="1214"/>
                  </a:cubicBezTo>
                  <a:cubicBezTo>
                    <a:pt x="298" y="869"/>
                    <a:pt x="346" y="535"/>
                    <a:pt x="441" y="202"/>
                  </a:cubicBezTo>
                  <a:cubicBezTo>
                    <a:pt x="477" y="118"/>
                    <a:pt x="417" y="23"/>
                    <a:pt x="346" y="11"/>
                  </a:cubicBezTo>
                  <a:cubicBezTo>
                    <a:pt x="326" y="4"/>
                    <a:pt x="307" y="1"/>
                    <a:pt x="2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34"/>
            <p:cNvSpPr/>
            <p:nvPr/>
          </p:nvSpPr>
          <p:spPr>
            <a:xfrm>
              <a:off x="2216291" y="3360748"/>
              <a:ext cx="298014" cy="312872"/>
            </a:xfrm>
            <a:custGeom>
              <a:avLst/>
              <a:gdLst/>
              <a:ahLst/>
              <a:cxnLst/>
              <a:rect l="l" t="t" r="r" b="b"/>
              <a:pathLst>
                <a:path w="9407" h="9876" extrusionOk="0">
                  <a:moveTo>
                    <a:pt x="6830" y="0"/>
                  </a:moveTo>
                  <a:cubicBezTo>
                    <a:pt x="6032" y="0"/>
                    <a:pt x="5248" y="384"/>
                    <a:pt x="4763" y="1100"/>
                  </a:cubicBezTo>
                  <a:cubicBezTo>
                    <a:pt x="4632" y="1315"/>
                    <a:pt x="4513" y="1529"/>
                    <a:pt x="4454" y="1791"/>
                  </a:cubicBezTo>
                  <a:cubicBezTo>
                    <a:pt x="4418" y="1874"/>
                    <a:pt x="4478" y="1969"/>
                    <a:pt x="4561" y="1981"/>
                  </a:cubicBezTo>
                  <a:cubicBezTo>
                    <a:pt x="4574" y="1985"/>
                    <a:pt x="4587" y="1987"/>
                    <a:pt x="4600" y="1987"/>
                  </a:cubicBezTo>
                  <a:cubicBezTo>
                    <a:pt x="4671" y="1987"/>
                    <a:pt x="4741" y="1935"/>
                    <a:pt x="4751" y="1874"/>
                  </a:cubicBezTo>
                  <a:cubicBezTo>
                    <a:pt x="4811" y="1672"/>
                    <a:pt x="4894" y="1469"/>
                    <a:pt x="5037" y="1279"/>
                  </a:cubicBezTo>
                  <a:cubicBezTo>
                    <a:pt x="5455" y="652"/>
                    <a:pt x="6135" y="315"/>
                    <a:pt x="6830" y="315"/>
                  </a:cubicBezTo>
                  <a:cubicBezTo>
                    <a:pt x="7244" y="315"/>
                    <a:pt x="7664" y="435"/>
                    <a:pt x="8037" y="684"/>
                  </a:cubicBezTo>
                  <a:cubicBezTo>
                    <a:pt x="8514" y="1017"/>
                    <a:pt x="8847" y="1481"/>
                    <a:pt x="8966" y="2065"/>
                  </a:cubicBezTo>
                  <a:cubicBezTo>
                    <a:pt x="9085" y="2636"/>
                    <a:pt x="8966" y="3220"/>
                    <a:pt x="8633" y="3684"/>
                  </a:cubicBezTo>
                  <a:cubicBezTo>
                    <a:pt x="8230" y="4289"/>
                    <a:pt x="7574" y="4641"/>
                    <a:pt x="6873" y="4641"/>
                  </a:cubicBezTo>
                  <a:cubicBezTo>
                    <a:pt x="6829" y="4641"/>
                    <a:pt x="6784" y="4639"/>
                    <a:pt x="6740" y="4636"/>
                  </a:cubicBezTo>
                  <a:lnTo>
                    <a:pt x="6716" y="4636"/>
                  </a:lnTo>
                  <a:cubicBezTo>
                    <a:pt x="6549" y="4625"/>
                    <a:pt x="6406" y="4613"/>
                    <a:pt x="6240" y="4565"/>
                  </a:cubicBezTo>
                  <a:cubicBezTo>
                    <a:pt x="6220" y="4560"/>
                    <a:pt x="6204" y="4557"/>
                    <a:pt x="6189" y="4557"/>
                  </a:cubicBezTo>
                  <a:cubicBezTo>
                    <a:pt x="6168" y="4557"/>
                    <a:pt x="6148" y="4563"/>
                    <a:pt x="6121" y="4577"/>
                  </a:cubicBezTo>
                  <a:lnTo>
                    <a:pt x="5120" y="5053"/>
                  </a:lnTo>
                  <a:lnTo>
                    <a:pt x="5168" y="3958"/>
                  </a:lnTo>
                  <a:cubicBezTo>
                    <a:pt x="5168" y="3910"/>
                    <a:pt x="5156" y="3886"/>
                    <a:pt x="5144" y="3851"/>
                  </a:cubicBezTo>
                  <a:cubicBezTo>
                    <a:pt x="4823" y="3470"/>
                    <a:pt x="4668" y="2993"/>
                    <a:pt x="4680" y="2481"/>
                  </a:cubicBezTo>
                  <a:cubicBezTo>
                    <a:pt x="4680" y="2398"/>
                    <a:pt x="4608" y="2315"/>
                    <a:pt x="4513" y="2315"/>
                  </a:cubicBezTo>
                  <a:cubicBezTo>
                    <a:pt x="4418" y="2315"/>
                    <a:pt x="4347" y="2398"/>
                    <a:pt x="4347" y="2481"/>
                  </a:cubicBezTo>
                  <a:cubicBezTo>
                    <a:pt x="4347" y="2708"/>
                    <a:pt x="4382" y="2934"/>
                    <a:pt x="4442" y="3136"/>
                  </a:cubicBezTo>
                  <a:cubicBezTo>
                    <a:pt x="4168" y="3077"/>
                    <a:pt x="3894" y="3053"/>
                    <a:pt x="3620" y="3053"/>
                  </a:cubicBezTo>
                  <a:cubicBezTo>
                    <a:pt x="2858" y="3053"/>
                    <a:pt x="2132" y="3255"/>
                    <a:pt x="1489" y="3660"/>
                  </a:cubicBezTo>
                  <a:cubicBezTo>
                    <a:pt x="882" y="4041"/>
                    <a:pt x="370" y="4601"/>
                    <a:pt x="48" y="5256"/>
                  </a:cubicBezTo>
                  <a:cubicBezTo>
                    <a:pt x="1" y="5327"/>
                    <a:pt x="48" y="5434"/>
                    <a:pt x="120" y="5458"/>
                  </a:cubicBezTo>
                  <a:cubicBezTo>
                    <a:pt x="156" y="5470"/>
                    <a:pt x="167" y="5470"/>
                    <a:pt x="191" y="5470"/>
                  </a:cubicBezTo>
                  <a:cubicBezTo>
                    <a:pt x="251" y="5470"/>
                    <a:pt x="322" y="5446"/>
                    <a:pt x="346" y="5387"/>
                  </a:cubicBezTo>
                  <a:cubicBezTo>
                    <a:pt x="965" y="4136"/>
                    <a:pt x="2227" y="3362"/>
                    <a:pt x="3620" y="3362"/>
                  </a:cubicBezTo>
                  <a:cubicBezTo>
                    <a:pt x="3942" y="3362"/>
                    <a:pt x="4263" y="3410"/>
                    <a:pt x="4573" y="3482"/>
                  </a:cubicBezTo>
                  <a:cubicBezTo>
                    <a:pt x="4644" y="3660"/>
                    <a:pt x="4751" y="3827"/>
                    <a:pt x="4859" y="3970"/>
                  </a:cubicBezTo>
                  <a:lnTo>
                    <a:pt x="4799" y="5279"/>
                  </a:lnTo>
                  <a:cubicBezTo>
                    <a:pt x="4799" y="5339"/>
                    <a:pt x="4823" y="5387"/>
                    <a:pt x="4870" y="5410"/>
                  </a:cubicBezTo>
                  <a:cubicBezTo>
                    <a:pt x="4894" y="5434"/>
                    <a:pt x="4930" y="5446"/>
                    <a:pt x="4954" y="5446"/>
                  </a:cubicBezTo>
                  <a:cubicBezTo>
                    <a:pt x="4989" y="5446"/>
                    <a:pt x="5001" y="5446"/>
                    <a:pt x="5037" y="5434"/>
                  </a:cubicBezTo>
                  <a:lnTo>
                    <a:pt x="6228" y="4875"/>
                  </a:lnTo>
                  <a:cubicBezTo>
                    <a:pt x="6359" y="4910"/>
                    <a:pt x="6502" y="4934"/>
                    <a:pt x="6644" y="4958"/>
                  </a:cubicBezTo>
                  <a:cubicBezTo>
                    <a:pt x="7061" y="5565"/>
                    <a:pt x="7264" y="6268"/>
                    <a:pt x="7264" y="7006"/>
                  </a:cubicBezTo>
                  <a:cubicBezTo>
                    <a:pt x="7264" y="7994"/>
                    <a:pt x="6883" y="8911"/>
                    <a:pt x="6180" y="9613"/>
                  </a:cubicBezTo>
                  <a:cubicBezTo>
                    <a:pt x="6121" y="9673"/>
                    <a:pt x="6121" y="9780"/>
                    <a:pt x="6180" y="9839"/>
                  </a:cubicBezTo>
                  <a:cubicBezTo>
                    <a:pt x="6204" y="9863"/>
                    <a:pt x="6252" y="9875"/>
                    <a:pt x="6299" y="9875"/>
                  </a:cubicBezTo>
                  <a:cubicBezTo>
                    <a:pt x="6347" y="9875"/>
                    <a:pt x="6371" y="9863"/>
                    <a:pt x="6418" y="9839"/>
                  </a:cubicBezTo>
                  <a:cubicBezTo>
                    <a:pt x="7192" y="9077"/>
                    <a:pt x="7609" y="8077"/>
                    <a:pt x="7609" y="7006"/>
                  </a:cubicBezTo>
                  <a:cubicBezTo>
                    <a:pt x="7609" y="6279"/>
                    <a:pt x="7418" y="5577"/>
                    <a:pt x="7037" y="4958"/>
                  </a:cubicBezTo>
                  <a:cubicBezTo>
                    <a:pt x="7787" y="4898"/>
                    <a:pt x="8490" y="4505"/>
                    <a:pt x="8930" y="3851"/>
                  </a:cubicBezTo>
                  <a:cubicBezTo>
                    <a:pt x="9276" y="3303"/>
                    <a:pt x="9407" y="2648"/>
                    <a:pt x="9276" y="1993"/>
                  </a:cubicBezTo>
                  <a:cubicBezTo>
                    <a:pt x="9145" y="1338"/>
                    <a:pt x="8776" y="791"/>
                    <a:pt x="8216" y="422"/>
                  </a:cubicBezTo>
                  <a:cubicBezTo>
                    <a:pt x="7789" y="137"/>
                    <a:pt x="7307" y="0"/>
                    <a:pt x="683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34"/>
            <p:cNvSpPr/>
            <p:nvPr/>
          </p:nvSpPr>
          <p:spPr>
            <a:xfrm>
              <a:off x="2392812" y="3401615"/>
              <a:ext cx="83033" cy="80372"/>
            </a:xfrm>
            <a:custGeom>
              <a:avLst/>
              <a:gdLst/>
              <a:ahLst/>
              <a:cxnLst/>
              <a:rect l="l" t="t" r="r" b="b"/>
              <a:pathLst>
                <a:path w="2621" h="2537" extrusionOk="0">
                  <a:moveTo>
                    <a:pt x="1608" y="334"/>
                  </a:moveTo>
                  <a:cubicBezTo>
                    <a:pt x="1775" y="334"/>
                    <a:pt x="1918" y="394"/>
                    <a:pt x="2037" y="513"/>
                  </a:cubicBezTo>
                  <a:cubicBezTo>
                    <a:pt x="2275" y="739"/>
                    <a:pt x="2275" y="1132"/>
                    <a:pt x="2037" y="1370"/>
                  </a:cubicBezTo>
                  <a:cubicBezTo>
                    <a:pt x="1918" y="1489"/>
                    <a:pt x="1763" y="1549"/>
                    <a:pt x="1608" y="1549"/>
                  </a:cubicBezTo>
                  <a:cubicBezTo>
                    <a:pt x="1453" y="1549"/>
                    <a:pt x="1299" y="1489"/>
                    <a:pt x="1180" y="1370"/>
                  </a:cubicBezTo>
                  <a:cubicBezTo>
                    <a:pt x="941" y="1132"/>
                    <a:pt x="941" y="751"/>
                    <a:pt x="1180" y="513"/>
                  </a:cubicBezTo>
                  <a:cubicBezTo>
                    <a:pt x="1299" y="394"/>
                    <a:pt x="1442" y="334"/>
                    <a:pt x="1608" y="334"/>
                  </a:cubicBezTo>
                  <a:close/>
                  <a:moveTo>
                    <a:pt x="1608" y="1"/>
                  </a:moveTo>
                  <a:cubicBezTo>
                    <a:pt x="1358" y="1"/>
                    <a:pt x="1120" y="108"/>
                    <a:pt x="953" y="275"/>
                  </a:cubicBezTo>
                  <a:cubicBezTo>
                    <a:pt x="620" y="596"/>
                    <a:pt x="596" y="1108"/>
                    <a:pt x="846" y="1477"/>
                  </a:cubicBezTo>
                  <a:lnTo>
                    <a:pt x="60" y="2263"/>
                  </a:lnTo>
                  <a:cubicBezTo>
                    <a:pt x="1" y="2322"/>
                    <a:pt x="1" y="2430"/>
                    <a:pt x="60" y="2489"/>
                  </a:cubicBezTo>
                  <a:cubicBezTo>
                    <a:pt x="84" y="2525"/>
                    <a:pt x="132" y="2537"/>
                    <a:pt x="179" y="2537"/>
                  </a:cubicBezTo>
                  <a:cubicBezTo>
                    <a:pt x="227" y="2537"/>
                    <a:pt x="263" y="2525"/>
                    <a:pt x="299" y="2489"/>
                  </a:cubicBezTo>
                  <a:lnTo>
                    <a:pt x="1084" y="1703"/>
                  </a:lnTo>
                  <a:cubicBezTo>
                    <a:pt x="1251" y="1822"/>
                    <a:pt x="1430" y="1870"/>
                    <a:pt x="1620" y="1870"/>
                  </a:cubicBezTo>
                  <a:cubicBezTo>
                    <a:pt x="1858" y="1870"/>
                    <a:pt x="2096" y="1775"/>
                    <a:pt x="2275" y="1596"/>
                  </a:cubicBezTo>
                  <a:cubicBezTo>
                    <a:pt x="2620" y="1227"/>
                    <a:pt x="2620" y="644"/>
                    <a:pt x="2263" y="275"/>
                  </a:cubicBezTo>
                  <a:cubicBezTo>
                    <a:pt x="2084" y="96"/>
                    <a:pt x="1846" y="1"/>
                    <a:pt x="16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34"/>
            <p:cNvSpPr/>
            <p:nvPr/>
          </p:nvSpPr>
          <p:spPr>
            <a:xfrm>
              <a:off x="2229502" y="3535147"/>
              <a:ext cx="201833" cy="94723"/>
            </a:xfrm>
            <a:custGeom>
              <a:avLst/>
              <a:gdLst/>
              <a:ahLst/>
              <a:cxnLst/>
              <a:rect l="l" t="t" r="r" b="b"/>
              <a:pathLst>
                <a:path w="6371" h="2990" extrusionOk="0">
                  <a:moveTo>
                    <a:pt x="3191" y="310"/>
                  </a:moveTo>
                  <a:cubicBezTo>
                    <a:pt x="3477" y="310"/>
                    <a:pt x="3751" y="346"/>
                    <a:pt x="4025" y="393"/>
                  </a:cubicBezTo>
                  <a:cubicBezTo>
                    <a:pt x="4191" y="584"/>
                    <a:pt x="4275" y="834"/>
                    <a:pt x="4275" y="1084"/>
                  </a:cubicBezTo>
                  <a:cubicBezTo>
                    <a:pt x="4275" y="1703"/>
                    <a:pt x="3787" y="2191"/>
                    <a:pt x="3179" y="2191"/>
                  </a:cubicBezTo>
                  <a:cubicBezTo>
                    <a:pt x="2560" y="2191"/>
                    <a:pt x="2072" y="1703"/>
                    <a:pt x="2072" y="1084"/>
                  </a:cubicBezTo>
                  <a:cubicBezTo>
                    <a:pt x="2108" y="846"/>
                    <a:pt x="2191" y="596"/>
                    <a:pt x="2358" y="393"/>
                  </a:cubicBezTo>
                  <a:cubicBezTo>
                    <a:pt x="2620" y="346"/>
                    <a:pt x="2906" y="310"/>
                    <a:pt x="3191" y="310"/>
                  </a:cubicBezTo>
                  <a:close/>
                  <a:moveTo>
                    <a:pt x="1905" y="489"/>
                  </a:moveTo>
                  <a:lnTo>
                    <a:pt x="1905" y="489"/>
                  </a:lnTo>
                  <a:cubicBezTo>
                    <a:pt x="1822" y="691"/>
                    <a:pt x="1775" y="894"/>
                    <a:pt x="1775" y="1108"/>
                  </a:cubicBezTo>
                  <a:cubicBezTo>
                    <a:pt x="1775" y="1894"/>
                    <a:pt x="2417" y="2513"/>
                    <a:pt x="3191" y="2513"/>
                  </a:cubicBezTo>
                  <a:cubicBezTo>
                    <a:pt x="3965" y="2513"/>
                    <a:pt x="4608" y="1882"/>
                    <a:pt x="4608" y="1108"/>
                  </a:cubicBezTo>
                  <a:cubicBezTo>
                    <a:pt x="4608" y="894"/>
                    <a:pt x="4561" y="691"/>
                    <a:pt x="4465" y="489"/>
                  </a:cubicBezTo>
                  <a:lnTo>
                    <a:pt x="4465" y="489"/>
                  </a:lnTo>
                  <a:cubicBezTo>
                    <a:pt x="5180" y="691"/>
                    <a:pt x="5751" y="1060"/>
                    <a:pt x="6001" y="1489"/>
                  </a:cubicBezTo>
                  <a:cubicBezTo>
                    <a:pt x="5620" y="2191"/>
                    <a:pt x="4465" y="2668"/>
                    <a:pt x="3203" y="2668"/>
                  </a:cubicBezTo>
                  <a:cubicBezTo>
                    <a:pt x="1929" y="2668"/>
                    <a:pt x="798" y="2191"/>
                    <a:pt x="381" y="1489"/>
                  </a:cubicBezTo>
                  <a:cubicBezTo>
                    <a:pt x="632" y="1060"/>
                    <a:pt x="1191" y="691"/>
                    <a:pt x="1905" y="489"/>
                  </a:cubicBezTo>
                  <a:close/>
                  <a:moveTo>
                    <a:pt x="3191" y="1"/>
                  </a:moveTo>
                  <a:cubicBezTo>
                    <a:pt x="2858" y="1"/>
                    <a:pt x="2548" y="36"/>
                    <a:pt x="2239" y="96"/>
                  </a:cubicBezTo>
                  <a:cubicBezTo>
                    <a:pt x="1179" y="286"/>
                    <a:pt x="358" y="786"/>
                    <a:pt x="36" y="1429"/>
                  </a:cubicBezTo>
                  <a:cubicBezTo>
                    <a:pt x="0" y="1477"/>
                    <a:pt x="0" y="1536"/>
                    <a:pt x="36" y="1584"/>
                  </a:cubicBezTo>
                  <a:cubicBezTo>
                    <a:pt x="465" y="2429"/>
                    <a:pt x="1727" y="2989"/>
                    <a:pt x="3191" y="2989"/>
                  </a:cubicBezTo>
                  <a:cubicBezTo>
                    <a:pt x="4644" y="2989"/>
                    <a:pt x="5918" y="2429"/>
                    <a:pt x="6347" y="1584"/>
                  </a:cubicBezTo>
                  <a:cubicBezTo>
                    <a:pt x="6370" y="1525"/>
                    <a:pt x="6370" y="1477"/>
                    <a:pt x="6347" y="1429"/>
                  </a:cubicBezTo>
                  <a:cubicBezTo>
                    <a:pt x="6013" y="786"/>
                    <a:pt x="5204" y="286"/>
                    <a:pt x="4144" y="96"/>
                  </a:cubicBezTo>
                  <a:cubicBezTo>
                    <a:pt x="3822" y="36"/>
                    <a:pt x="3513" y="1"/>
                    <a:pt x="31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34"/>
            <p:cNvSpPr/>
            <p:nvPr/>
          </p:nvSpPr>
          <p:spPr>
            <a:xfrm>
              <a:off x="2236281" y="3609215"/>
              <a:ext cx="81893" cy="38364"/>
            </a:xfrm>
            <a:custGeom>
              <a:avLst/>
              <a:gdLst/>
              <a:ahLst/>
              <a:cxnLst/>
              <a:rect l="l" t="t" r="r" b="b"/>
              <a:pathLst>
                <a:path w="2585" h="1211" extrusionOk="0">
                  <a:moveTo>
                    <a:pt x="180" y="1"/>
                  </a:moveTo>
                  <a:cubicBezTo>
                    <a:pt x="140" y="1"/>
                    <a:pt x="101" y="15"/>
                    <a:pt x="72" y="44"/>
                  </a:cubicBezTo>
                  <a:cubicBezTo>
                    <a:pt x="1" y="103"/>
                    <a:pt x="1" y="211"/>
                    <a:pt x="60" y="270"/>
                  </a:cubicBezTo>
                  <a:cubicBezTo>
                    <a:pt x="525" y="818"/>
                    <a:pt x="1418" y="1175"/>
                    <a:pt x="2406" y="1211"/>
                  </a:cubicBezTo>
                  <a:cubicBezTo>
                    <a:pt x="2501" y="1211"/>
                    <a:pt x="2573" y="1127"/>
                    <a:pt x="2573" y="1056"/>
                  </a:cubicBezTo>
                  <a:cubicBezTo>
                    <a:pt x="2584" y="949"/>
                    <a:pt x="2513" y="877"/>
                    <a:pt x="2430" y="877"/>
                  </a:cubicBezTo>
                  <a:cubicBezTo>
                    <a:pt x="1513" y="853"/>
                    <a:pt x="703" y="532"/>
                    <a:pt x="298" y="56"/>
                  </a:cubicBezTo>
                  <a:cubicBezTo>
                    <a:pt x="267" y="18"/>
                    <a:pt x="223" y="1"/>
                    <a:pt x="1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1" name="Google Shape;971;p34"/>
          <p:cNvGrpSpPr/>
          <p:nvPr/>
        </p:nvGrpSpPr>
        <p:grpSpPr>
          <a:xfrm>
            <a:off x="786895" y="1899117"/>
            <a:ext cx="2272565" cy="744603"/>
            <a:chOff x="713225" y="1875419"/>
            <a:chExt cx="2315400" cy="744603"/>
          </a:xfrm>
        </p:grpSpPr>
        <p:sp>
          <p:nvSpPr>
            <p:cNvPr id="972" name="Google Shape;972;p34"/>
            <p:cNvSpPr txBox="1"/>
            <p:nvPr/>
          </p:nvSpPr>
          <p:spPr>
            <a:xfrm flipH="1">
              <a:off x="713225" y="1875419"/>
              <a:ext cx="2315400" cy="457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400" b="1">
                  <a:solidFill>
                    <a:schemeClr val="lt2"/>
                  </a:solidFill>
                  <a:latin typeface="Rajdhani"/>
                  <a:ea typeface="Rajdhani"/>
                  <a:cs typeface="Rajdhani"/>
                  <a:sym typeface="Rajdhani"/>
                </a:rPr>
                <a:t>MERCURY</a:t>
              </a:r>
              <a:endParaRPr sz="2400" b="1">
                <a:solidFill>
                  <a:schemeClr val="lt2"/>
                </a:solidFill>
                <a:latin typeface="Rajdhani"/>
                <a:ea typeface="Rajdhani"/>
                <a:cs typeface="Rajdhani"/>
                <a:sym typeface="Rajdhani"/>
              </a:endParaRPr>
            </a:p>
          </p:txBody>
        </p:sp>
        <p:sp>
          <p:nvSpPr>
            <p:cNvPr id="973" name="Google Shape;973;p34"/>
            <p:cNvSpPr txBox="1"/>
            <p:nvPr/>
          </p:nvSpPr>
          <p:spPr>
            <a:xfrm flipH="1">
              <a:off x="713225" y="2135522"/>
              <a:ext cx="2315400" cy="48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2"/>
                  </a:solidFill>
                  <a:latin typeface="Fira Sans Condensed"/>
                  <a:ea typeface="Fira Sans Condensed"/>
                  <a:cs typeface="Fira Sans Condensed"/>
                  <a:sym typeface="Fira Sans Condensed"/>
                </a:rPr>
                <a:t>Mercury is the closest planet to the Sun</a:t>
              </a:r>
              <a:endParaRPr>
                <a:solidFill>
                  <a:schemeClr val="lt2"/>
                </a:solidFill>
                <a:latin typeface="Fira Sans Condensed"/>
                <a:ea typeface="Fira Sans Condensed"/>
                <a:cs typeface="Fira Sans Condensed"/>
                <a:sym typeface="Fira Sans Condensed"/>
              </a:endParaRPr>
            </a:p>
          </p:txBody>
        </p:sp>
      </p:grpSp>
      <p:grpSp>
        <p:nvGrpSpPr>
          <p:cNvPr id="974" name="Google Shape;974;p34"/>
          <p:cNvGrpSpPr/>
          <p:nvPr/>
        </p:nvGrpSpPr>
        <p:grpSpPr>
          <a:xfrm>
            <a:off x="786895" y="3294717"/>
            <a:ext cx="2272565" cy="744603"/>
            <a:chOff x="713225" y="3745144"/>
            <a:chExt cx="2315400" cy="744603"/>
          </a:xfrm>
        </p:grpSpPr>
        <p:sp>
          <p:nvSpPr>
            <p:cNvPr id="975" name="Google Shape;975;p34"/>
            <p:cNvSpPr txBox="1"/>
            <p:nvPr/>
          </p:nvSpPr>
          <p:spPr>
            <a:xfrm flipH="1">
              <a:off x="713225" y="3745144"/>
              <a:ext cx="2315400" cy="457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400" b="1">
                  <a:solidFill>
                    <a:schemeClr val="lt2"/>
                  </a:solidFill>
                  <a:latin typeface="Rajdhani"/>
                  <a:ea typeface="Rajdhani"/>
                  <a:cs typeface="Rajdhani"/>
                  <a:sym typeface="Rajdhani"/>
                </a:rPr>
                <a:t>MARS</a:t>
              </a:r>
              <a:endParaRPr sz="2400" b="1">
                <a:solidFill>
                  <a:schemeClr val="lt2"/>
                </a:solidFill>
                <a:latin typeface="Rajdhani"/>
                <a:ea typeface="Rajdhani"/>
                <a:cs typeface="Rajdhani"/>
                <a:sym typeface="Rajdhani"/>
              </a:endParaRPr>
            </a:p>
          </p:txBody>
        </p:sp>
        <p:sp>
          <p:nvSpPr>
            <p:cNvPr id="976" name="Google Shape;976;p34"/>
            <p:cNvSpPr txBox="1"/>
            <p:nvPr/>
          </p:nvSpPr>
          <p:spPr>
            <a:xfrm flipH="1">
              <a:off x="713225" y="4005247"/>
              <a:ext cx="2315400" cy="48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2"/>
                  </a:solidFill>
                  <a:latin typeface="Fira Sans Condensed"/>
                  <a:ea typeface="Fira Sans Condensed"/>
                  <a:cs typeface="Fira Sans Condensed"/>
                  <a:sym typeface="Fira Sans Condensed"/>
                </a:rPr>
                <a:t>Despite being red, Mars is very cold</a:t>
              </a:r>
              <a:endParaRPr>
                <a:solidFill>
                  <a:schemeClr val="lt2"/>
                </a:solidFill>
                <a:latin typeface="Fira Sans Condensed"/>
                <a:ea typeface="Fira Sans Condensed"/>
                <a:cs typeface="Fira Sans Condensed"/>
                <a:sym typeface="Fira Sans Condensed"/>
              </a:endParaRPr>
            </a:p>
          </p:txBody>
        </p:sp>
      </p:grpSp>
      <p:grpSp>
        <p:nvGrpSpPr>
          <p:cNvPr id="977" name="Google Shape;977;p34"/>
          <p:cNvGrpSpPr/>
          <p:nvPr/>
        </p:nvGrpSpPr>
        <p:grpSpPr>
          <a:xfrm>
            <a:off x="6084541" y="1899117"/>
            <a:ext cx="2272565" cy="744603"/>
            <a:chOff x="6110725" y="1875419"/>
            <a:chExt cx="2315400" cy="744603"/>
          </a:xfrm>
        </p:grpSpPr>
        <p:sp>
          <p:nvSpPr>
            <p:cNvPr id="978" name="Google Shape;978;p34"/>
            <p:cNvSpPr txBox="1"/>
            <p:nvPr/>
          </p:nvSpPr>
          <p:spPr>
            <a:xfrm flipH="1">
              <a:off x="6110725" y="1875419"/>
              <a:ext cx="2315400" cy="457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400" b="1">
                  <a:solidFill>
                    <a:schemeClr val="lt2"/>
                  </a:solidFill>
                  <a:latin typeface="Rajdhani"/>
                  <a:ea typeface="Rajdhani"/>
                  <a:cs typeface="Rajdhani"/>
                  <a:sym typeface="Rajdhani"/>
                </a:rPr>
                <a:t>EARTH</a:t>
              </a:r>
              <a:endParaRPr sz="2400" b="1">
                <a:solidFill>
                  <a:schemeClr val="lt2"/>
                </a:solidFill>
                <a:latin typeface="Rajdhani"/>
                <a:ea typeface="Rajdhani"/>
                <a:cs typeface="Rajdhani"/>
                <a:sym typeface="Rajdhani"/>
              </a:endParaRPr>
            </a:p>
          </p:txBody>
        </p:sp>
        <p:sp>
          <p:nvSpPr>
            <p:cNvPr id="979" name="Google Shape;979;p34"/>
            <p:cNvSpPr txBox="1"/>
            <p:nvPr/>
          </p:nvSpPr>
          <p:spPr>
            <a:xfrm flipH="1">
              <a:off x="6110725" y="2135522"/>
              <a:ext cx="2315400" cy="48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2"/>
                  </a:solidFill>
                  <a:latin typeface="Fira Sans Condensed"/>
                  <a:ea typeface="Fira Sans Condensed"/>
                  <a:cs typeface="Fira Sans Condensed"/>
                  <a:sym typeface="Fira Sans Condensed"/>
                </a:rPr>
                <a:t>Earth is the third planet from the Sun</a:t>
              </a:r>
              <a:endParaRPr>
                <a:solidFill>
                  <a:schemeClr val="lt2"/>
                </a:solidFill>
                <a:latin typeface="Fira Sans Condensed"/>
                <a:ea typeface="Fira Sans Condensed"/>
                <a:cs typeface="Fira Sans Condensed"/>
                <a:sym typeface="Fira Sans Condensed"/>
              </a:endParaRPr>
            </a:p>
          </p:txBody>
        </p:sp>
      </p:grpSp>
      <p:grpSp>
        <p:nvGrpSpPr>
          <p:cNvPr id="980" name="Google Shape;980;p34"/>
          <p:cNvGrpSpPr/>
          <p:nvPr/>
        </p:nvGrpSpPr>
        <p:grpSpPr>
          <a:xfrm>
            <a:off x="6084541" y="3294717"/>
            <a:ext cx="2272565" cy="744603"/>
            <a:chOff x="6110725" y="3745144"/>
            <a:chExt cx="2315400" cy="744603"/>
          </a:xfrm>
        </p:grpSpPr>
        <p:sp>
          <p:nvSpPr>
            <p:cNvPr id="981" name="Google Shape;981;p34"/>
            <p:cNvSpPr txBox="1"/>
            <p:nvPr/>
          </p:nvSpPr>
          <p:spPr>
            <a:xfrm flipH="1">
              <a:off x="6110725" y="3745144"/>
              <a:ext cx="2315400" cy="457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400" b="1">
                  <a:solidFill>
                    <a:schemeClr val="lt2"/>
                  </a:solidFill>
                  <a:latin typeface="Rajdhani"/>
                  <a:ea typeface="Rajdhani"/>
                  <a:cs typeface="Rajdhani"/>
                  <a:sym typeface="Rajdhani"/>
                </a:rPr>
                <a:t>SATURN</a:t>
              </a:r>
              <a:endParaRPr sz="2400" b="1">
                <a:solidFill>
                  <a:schemeClr val="lt2"/>
                </a:solidFill>
                <a:latin typeface="Rajdhani"/>
                <a:ea typeface="Rajdhani"/>
                <a:cs typeface="Rajdhani"/>
                <a:sym typeface="Rajdhani"/>
              </a:endParaRPr>
            </a:p>
          </p:txBody>
        </p:sp>
        <p:sp>
          <p:nvSpPr>
            <p:cNvPr id="982" name="Google Shape;982;p34"/>
            <p:cNvSpPr txBox="1"/>
            <p:nvPr/>
          </p:nvSpPr>
          <p:spPr>
            <a:xfrm flipH="1">
              <a:off x="6110725" y="4005247"/>
              <a:ext cx="2315400" cy="48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2"/>
                  </a:solidFill>
                  <a:latin typeface="Fira Sans Condensed"/>
                  <a:ea typeface="Fira Sans Condensed"/>
                  <a:cs typeface="Fira Sans Condensed"/>
                  <a:sym typeface="Fira Sans Condensed"/>
                </a:rPr>
                <a:t>Saturn was named after a Roman god</a:t>
              </a:r>
              <a:endParaRPr>
                <a:solidFill>
                  <a:schemeClr val="lt2"/>
                </a:solidFill>
                <a:latin typeface="Fira Sans Condensed"/>
                <a:ea typeface="Fira Sans Condensed"/>
                <a:cs typeface="Fira Sans Condensed"/>
                <a:sym typeface="Fira Sans Condensed"/>
              </a:endParaRPr>
            </a:p>
          </p:txBody>
        </p:sp>
      </p:grpSp>
      <p:cxnSp>
        <p:nvCxnSpPr>
          <p:cNvPr id="983" name="Google Shape;983;p34"/>
          <p:cNvCxnSpPr>
            <a:stCxn id="972" idx="1"/>
            <a:endCxn id="964" idx="1"/>
          </p:cNvCxnSpPr>
          <p:nvPr/>
        </p:nvCxnSpPr>
        <p:spPr>
          <a:xfrm>
            <a:off x="3059460" y="2127717"/>
            <a:ext cx="342900" cy="695700"/>
          </a:xfrm>
          <a:prstGeom prst="bentConnector3">
            <a:avLst>
              <a:gd name="adj1" fmla="val 50013"/>
            </a:avLst>
          </a:prstGeom>
          <a:noFill/>
          <a:ln w="19050" cap="flat" cmpd="sng">
            <a:solidFill>
              <a:schemeClr val="lt2"/>
            </a:solidFill>
            <a:prstDash val="solid"/>
            <a:round/>
            <a:headEnd type="oval" w="med" len="med"/>
            <a:tailEnd type="oval" w="med" len="med"/>
          </a:ln>
        </p:spPr>
      </p:cxnSp>
      <p:cxnSp>
        <p:nvCxnSpPr>
          <p:cNvPr id="984" name="Google Shape;984;p34"/>
          <p:cNvCxnSpPr>
            <a:stCxn id="964" idx="1"/>
            <a:endCxn id="975" idx="1"/>
          </p:cNvCxnSpPr>
          <p:nvPr/>
        </p:nvCxnSpPr>
        <p:spPr>
          <a:xfrm flipH="1">
            <a:off x="3059550" y="2823417"/>
            <a:ext cx="342900" cy="699900"/>
          </a:xfrm>
          <a:prstGeom prst="bentConnector3">
            <a:avLst>
              <a:gd name="adj1" fmla="val 50013"/>
            </a:avLst>
          </a:prstGeom>
          <a:noFill/>
          <a:ln w="19050" cap="flat" cmpd="sng">
            <a:solidFill>
              <a:schemeClr val="lt2"/>
            </a:solidFill>
            <a:prstDash val="solid"/>
            <a:round/>
            <a:headEnd type="oval" w="med" len="med"/>
            <a:tailEnd type="oval" w="med" len="med"/>
          </a:ln>
        </p:spPr>
      </p:cxnSp>
      <p:cxnSp>
        <p:nvCxnSpPr>
          <p:cNvPr id="985" name="Google Shape;985;p34"/>
          <p:cNvCxnSpPr>
            <a:stCxn id="964" idx="3"/>
            <a:endCxn id="978" idx="3"/>
          </p:cNvCxnSpPr>
          <p:nvPr/>
        </p:nvCxnSpPr>
        <p:spPr>
          <a:xfrm rot="10800000" flipH="1">
            <a:off x="5741550" y="2127717"/>
            <a:ext cx="342900" cy="695700"/>
          </a:xfrm>
          <a:prstGeom prst="bentConnector3">
            <a:avLst>
              <a:gd name="adj1" fmla="val 50013"/>
            </a:avLst>
          </a:prstGeom>
          <a:noFill/>
          <a:ln w="19050" cap="flat" cmpd="sng">
            <a:solidFill>
              <a:schemeClr val="lt2"/>
            </a:solidFill>
            <a:prstDash val="solid"/>
            <a:round/>
            <a:headEnd type="oval" w="med" len="med"/>
            <a:tailEnd type="oval" w="med" len="med"/>
          </a:ln>
        </p:spPr>
      </p:cxnSp>
      <p:cxnSp>
        <p:nvCxnSpPr>
          <p:cNvPr id="986" name="Google Shape;986;p34"/>
          <p:cNvCxnSpPr>
            <a:stCxn id="964" idx="3"/>
            <a:endCxn id="981" idx="3"/>
          </p:cNvCxnSpPr>
          <p:nvPr/>
        </p:nvCxnSpPr>
        <p:spPr>
          <a:xfrm>
            <a:off x="5741550" y="2823417"/>
            <a:ext cx="342900" cy="699900"/>
          </a:xfrm>
          <a:prstGeom prst="bentConnector3">
            <a:avLst>
              <a:gd name="adj1" fmla="val 50013"/>
            </a:avLst>
          </a:prstGeom>
          <a:noFill/>
          <a:ln w="19050" cap="flat" cmpd="sng">
            <a:solidFill>
              <a:schemeClr val="lt2"/>
            </a:solidFill>
            <a:prstDash val="solid"/>
            <a:round/>
            <a:headEnd type="oval" w="med" len="med"/>
            <a:tailEnd type="oval" w="med" len="med"/>
          </a:ln>
        </p:spPr>
      </p:cxnSp>
      <p:grpSp>
        <p:nvGrpSpPr>
          <p:cNvPr id="987" name="Google Shape;987;p34"/>
          <p:cNvGrpSpPr/>
          <p:nvPr/>
        </p:nvGrpSpPr>
        <p:grpSpPr>
          <a:xfrm>
            <a:off x="7077661" y="2946571"/>
            <a:ext cx="286324" cy="348163"/>
            <a:chOff x="1767069" y="3360146"/>
            <a:chExt cx="286324" cy="348163"/>
          </a:xfrm>
        </p:grpSpPr>
        <p:sp>
          <p:nvSpPr>
            <p:cNvPr id="988" name="Google Shape;988;p34"/>
            <p:cNvSpPr/>
            <p:nvPr/>
          </p:nvSpPr>
          <p:spPr>
            <a:xfrm>
              <a:off x="1767069" y="3404277"/>
              <a:ext cx="228223" cy="304033"/>
            </a:xfrm>
            <a:custGeom>
              <a:avLst/>
              <a:gdLst/>
              <a:ahLst/>
              <a:cxnLst/>
              <a:rect l="l" t="t" r="r" b="b"/>
              <a:pathLst>
                <a:path w="7204" h="9597" extrusionOk="0">
                  <a:moveTo>
                    <a:pt x="2072" y="7537"/>
                  </a:moveTo>
                  <a:lnTo>
                    <a:pt x="2072" y="9049"/>
                  </a:lnTo>
                  <a:lnTo>
                    <a:pt x="572" y="7537"/>
                  </a:lnTo>
                  <a:close/>
                  <a:moveTo>
                    <a:pt x="167" y="0"/>
                  </a:moveTo>
                  <a:cubicBezTo>
                    <a:pt x="72" y="0"/>
                    <a:pt x="0" y="72"/>
                    <a:pt x="0" y="155"/>
                  </a:cubicBezTo>
                  <a:lnTo>
                    <a:pt x="0" y="7382"/>
                  </a:lnTo>
                  <a:cubicBezTo>
                    <a:pt x="0" y="7418"/>
                    <a:pt x="12" y="7465"/>
                    <a:pt x="48" y="7501"/>
                  </a:cubicBezTo>
                  <a:lnTo>
                    <a:pt x="2096" y="9549"/>
                  </a:lnTo>
                  <a:cubicBezTo>
                    <a:pt x="2132" y="9585"/>
                    <a:pt x="2179" y="9597"/>
                    <a:pt x="2215" y="9597"/>
                  </a:cubicBezTo>
                  <a:lnTo>
                    <a:pt x="7025" y="9597"/>
                  </a:lnTo>
                  <a:cubicBezTo>
                    <a:pt x="7120" y="9597"/>
                    <a:pt x="7192" y="9513"/>
                    <a:pt x="7192" y="9430"/>
                  </a:cubicBezTo>
                  <a:lnTo>
                    <a:pt x="7192" y="7811"/>
                  </a:lnTo>
                  <a:cubicBezTo>
                    <a:pt x="7204" y="7715"/>
                    <a:pt x="7132" y="7644"/>
                    <a:pt x="7037" y="7644"/>
                  </a:cubicBezTo>
                  <a:cubicBezTo>
                    <a:pt x="6954" y="7644"/>
                    <a:pt x="6882" y="7715"/>
                    <a:pt x="6882" y="7811"/>
                  </a:cubicBezTo>
                  <a:lnTo>
                    <a:pt x="6882" y="9263"/>
                  </a:lnTo>
                  <a:lnTo>
                    <a:pt x="2382" y="9263"/>
                  </a:lnTo>
                  <a:lnTo>
                    <a:pt x="2382" y="7382"/>
                  </a:lnTo>
                  <a:cubicBezTo>
                    <a:pt x="2382" y="7287"/>
                    <a:pt x="2310" y="7215"/>
                    <a:pt x="2215" y="7215"/>
                  </a:cubicBezTo>
                  <a:lnTo>
                    <a:pt x="334" y="7215"/>
                  </a:lnTo>
                  <a:lnTo>
                    <a:pt x="334" y="322"/>
                  </a:lnTo>
                  <a:lnTo>
                    <a:pt x="1858" y="322"/>
                  </a:lnTo>
                  <a:cubicBezTo>
                    <a:pt x="1953" y="322"/>
                    <a:pt x="2024" y="250"/>
                    <a:pt x="2024" y="155"/>
                  </a:cubicBezTo>
                  <a:cubicBezTo>
                    <a:pt x="2024" y="72"/>
                    <a:pt x="1953" y="0"/>
                    <a:pt x="18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34"/>
            <p:cNvSpPr/>
            <p:nvPr/>
          </p:nvSpPr>
          <p:spPr>
            <a:xfrm>
              <a:off x="1799509" y="3360146"/>
              <a:ext cx="253884" cy="276883"/>
            </a:xfrm>
            <a:custGeom>
              <a:avLst/>
              <a:gdLst/>
              <a:ahLst/>
              <a:cxnLst/>
              <a:rect l="l" t="t" r="r" b="b"/>
              <a:pathLst>
                <a:path w="8014" h="8740" extrusionOk="0">
                  <a:moveTo>
                    <a:pt x="4406" y="3751"/>
                  </a:moveTo>
                  <a:cubicBezTo>
                    <a:pt x="4525" y="3870"/>
                    <a:pt x="4680" y="3965"/>
                    <a:pt x="4822" y="4048"/>
                  </a:cubicBezTo>
                  <a:lnTo>
                    <a:pt x="4822" y="4132"/>
                  </a:lnTo>
                  <a:lnTo>
                    <a:pt x="334" y="4132"/>
                  </a:lnTo>
                  <a:lnTo>
                    <a:pt x="334" y="3751"/>
                  </a:lnTo>
                  <a:close/>
                  <a:moveTo>
                    <a:pt x="5870" y="0"/>
                  </a:moveTo>
                  <a:cubicBezTo>
                    <a:pt x="4941" y="0"/>
                    <a:pt x="4156" y="583"/>
                    <a:pt x="3846" y="1405"/>
                  </a:cubicBezTo>
                  <a:lnTo>
                    <a:pt x="1477" y="1405"/>
                  </a:lnTo>
                  <a:cubicBezTo>
                    <a:pt x="1393" y="1405"/>
                    <a:pt x="1310" y="1476"/>
                    <a:pt x="1310" y="1572"/>
                  </a:cubicBezTo>
                  <a:cubicBezTo>
                    <a:pt x="1310" y="1655"/>
                    <a:pt x="1393" y="1726"/>
                    <a:pt x="1477" y="1726"/>
                  </a:cubicBezTo>
                  <a:lnTo>
                    <a:pt x="3739" y="1726"/>
                  </a:lnTo>
                  <a:cubicBezTo>
                    <a:pt x="3715" y="1869"/>
                    <a:pt x="3691" y="2012"/>
                    <a:pt x="3691" y="2167"/>
                  </a:cubicBezTo>
                  <a:cubicBezTo>
                    <a:pt x="3691" y="2643"/>
                    <a:pt x="3858" y="3084"/>
                    <a:pt x="4108" y="3441"/>
                  </a:cubicBezTo>
                  <a:lnTo>
                    <a:pt x="167" y="3441"/>
                  </a:lnTo>
                  <a:cubicBezTo>
                    <a:pt x="84" y="3441"/>
                    <a:pt x="0" y="3512"/>
                    <a:pt x="0" y="3608"/>
                  </a:cubicBezTo>
                  <a:lnTo>
                    <a:pt x="0" y="4310"/>
                  </a:lnTo>
                  <a:cubicBezTo>
                    <a:pt x="0" y="4393"/>
                    <a:pt x="84" y="4465"/>
                    <a:pt x="167" y="4465"/>
                  </a:cubicBezTo>
                  <a:lnTo>
                    <a:pt x="4977" y="4465"/>
                  </a:lnTo>
                  <a:cubicBezTo>
                    <a:pt x="5061" y="4465"/>
                    <a:pt x="5144" y="4393"/>
                    <a:pt x="5144" y="4310"/>
                  </a:cubicBezTo>
                  <a:lnTo>
                    <a:pt x="5144" y="4203"/>
                  </a:lnTo>
                  <a:cubicBezTo>
                    <a:pt x="5358" y="4274"/>
                    <a:pt x="5596" y="4322"/>
                    <a:pt x="5834" y="4322"/>
                  </a:cubicBezTo>
                  <a:lnTo>
                    <a:pt x="5834" y="8573"/>
                  </a:lnTo>
                  <a:cubicBezTo>
                    <a:pt x="5834" y="8668"/>
                    <a:pt x="5918" y="8739"/>
                    <a:pt x="6001" y="8739"/>
                  </a:cubicBezTo>
                  <a:cubicBezTo>
                    <a:pt x="6096" y="8739"/>
                    <a:pt x="6168" y="8668"/>
                    <a:pt x="6168" y="8573"/>
                  </a:cubicBezTo>
                  <a:lnTo>
                    <a:pt x="6168" y="4286"/>
                  </a:lnTo>
                  <a:cubicBezTo>
                    <a:pt x="6549" y="4227"/>
                    <a:pt x="6906" y="4084"/>
                    <a:pt x="7204" y="3834"/>
                  </a:cubicBezTo>
                  <a:cubicBezTo>
                    <a:pt x="7585" y="3512"/>
                    <a:pt x="7847" y="3096"/>
                    <a:pt x="7954" y="2619"/>
                  </a:cubicBezTo>
                  <a:cubicBezTo>
                    <a:pt x="7978" y="2536"/>
                    <a:pt x="7918" y="2441"/>
                    <a:pt x="7835" y="2429"/>
                  </a:cubicBezTo>
                  <a:cubicBezTo>
                    <a:pt x="7825" y="2428"/>
                    <a:pt x="7815" y="2427"/>
                    <a:pt x="7806" y="2427"/>
                  </a:cubicBezTo>
                  <a:cubicBezTo>
                    <a:pt x="7723" y="2427"/>
                    <a:pt x="7655" y="2473"/>
                    <a:pt x="7644" y="2548"/>
                  </a:cubicBezTo>
                  <a:cubicBezTo>
                    <a:pt x="7466" y="3381"/>
                    <a:pt x="6704" y="3989"/>
                    <a:pt x="5858" y="3989"/>
                  </a:cubicBezTo>
                  <a:cubicBezTo>
                    <a:pt x="4846" y="3989"/>
                    <a:pt x="4025" y="3179"/>
                    <a:pt x="4025" y="2167"/>
                  </a:cubicBezTo>
                  <a:cubicBezTo>
                    <a:pt x="4025" y="1155"/>
                    <a:pt x="4846" y="333"/>
                    <a:pt x="5858" y="333"/>
                  </a:cubicBezTo>
                  <a:cubicBezTo>
                    <a:pt x="6787" y="333"/>
                    <a:pt x="7585" y="1048"/>
                    <a:pt x="7680" y="1965"/>
                  </a:cubicBezTo>
                  <a:cubicBezTo>
                    <a:pt x="7704" y="2060"/>
                    <a:pt x="7775" y="2119"/>
                    <a:pt x="7858" y="2119"/>
                  </a:cubicBezTo>
                  <a:cubicBezTo>
                    <a:pt x="7954" y="2107"/>
                    <a:pt x="8013" y="2024"/>
                    <a:pt x="8013" y="1941"/>
                  </a:cubicBezTo>
                  <a:cubicBezTo>
                    <a:pt x="7954" y="1417"/>
                    <a:pt x="7716" y="929"/>
                    <a:pt x="7311" y="572"/>
                  </a:cubicBezTo>
                  <a:cubicBezTo>
                    <a:pt x="6906" y="214"/>
                    <a:pt x="6406" y="0"/>
                    <a:pt x="587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34"/>
            <p:cNvSpPr/>
            <p:nvPr/>
          </p:nvSpPr>
          <p:spPr>
            <a:xfrm>
              <a:off x="1948120" y="3388532"/>
              <a:ext cx="78852" cy="75367"/>
            </a:xfrm>
            <a:custGeom>
              <a:avLst/>
              <a:gdLst/>
              <a:ahLst/>
              <a:cxnLst/>
              <a:rect l="l" t="t" r="r" b="b"/>
              <a:pathLst>
                <a:path w="2489" h="2379" extrusionOk="0">
                  <a:moveTo>
                    <a:pt x="1513" y="330"/>
                  </a:moveTo>
                  <a:cubicBezTo>
                    <a:pt x="1667" y="330"/>
                    <a:pt x="1798" y="390"/>
                    <a:pt x="1917" y="497"/>
                  </a:cubicBezTo>
                  <a:cubicBezTo>
                    <a:pt x="2132" y="700"/>
                    <a:pt x="2132" y="1057"/>
                    <a:pt x="1905" y="1283"/>
                  </a:cubicBezTo>
                  <a:cubicBezTo>
                    <a:pt x="1792" y="1396"/>
                    <a:pt x="1646" y="1453"/>
                    <a:pt x="1504" y="1453"/>
                  </a:cubicBezTo>
                  <a:cubicBezTo>
                    <a:pt x="1361" y="1453"/>
                    <a:pt x="1221" y="1396"/>
                    <a:pt x="1120" y="1283"/>
                  </a:cubicBezTo>
                  <a:cubicBezTo>
                    <a:pt x="893" y="1057"/>
                    <a:pt x="893" y="700"/>
                    <a:pt x="1120" y="497"/>
                  </a:cubicBezTo>
                  <a:cubicBezTo>
                    <a:pt x="1215" y="390"/>
                    <a:pt x="1370" y="330"/>
                    <a:pt x="1513" y="330"/>
                  </a:cubicBezTo>
                  <a:close/>
                  <a:moveTo>
                    <a:pt x="1518" y="0"/>
                  </a:moveTo>
                  <a:cubicBezTo>
                    <a:pt x="1292" y="0"/>
                    <a:pt x="1066" y="86"/>
                    <a:pt x="893" y="259"/>
                  </a:cubicBezTo>
                  <a:cubicBezTo>
                    <a:pt x="584" y="569"/>
                    <a:pt x="548" y="1033"/>
                    <a:pt x="786" y="1390"/>
                  </a:cubicBezTo>
                  <a:lnTo>
                    <a:pt x="60" y="2116"/>
                  </a:lnTo>
                  <a:cubicBezTo>
                    <a:pt x="0" y="2176"/>
                    <a:pt x="0" y="2283"/>
                    <a:pt x="60" y="2343"/>
                  </a:cubicBezTo>
                  <a:cubicBezTo>
                    <a:pt x="96" y="2366"/>
                    <a:pt x="131" y="2378"/>
                    <a:pt x="179" y="2378"/>
                  </a:cubicBezTo>
                  <a:cubicBezTo>
                    <a:pt x="227" y="2378"/>
                    <a:pt x="274" y="2366"/>
                    <a:pt x="298" y="2343"/>
                  </a:cubicBezTo>
                  <a:lnTo>
                    <a:pt x="1024" y="1604"/>
                  </a:lnTo>
                  <a:cubicBezTo>
                    <a:pt x="1179" y="1712"/>
                    <a:pt x="1358" y="1759"/>
                    <a:pt x="1536" y="1759"/>
                  </a:cubicBezTo>
                  <a:cubicBezTo>
                    <a:pt x="1763" y="1759"/>
                    <a:pt x="1977" y="1664"/>
                    <a:pt x="2155" y="1509"/>
                  </a:cubicBezTo>
                  <a:cubicBezTo>
                    <a:pt x="2489" y="1164"/>
                    <a:pt x="2489" y="592"/>
                    <a:pt x="2144" y="259"/>
                  </a:cubicBezTo>
                  <a:cubicBezTo>
                    <a:pt x="1971" y="86"/>
                    <a:pt x="1745" y="0"/>
                    <a:pt x="15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34"/>
            <p:cNvSpPr/>
            <p:nvPr/>
          </p:nvSpPr>
          <p:spPr>
            <a:xfrm>
              <a:off x="1800270" y="3513636"/>
              <a:ext cx="162582" cy="10233"/>
            </a:xfrm>
            <a:custGeom>
              <a:avLst/>
              <a:gdLst/>
              <a:ahLst/>
              <a:cxnLst/>
              <a:rect l="l" t="t" r="r" b="b"/>
              <a:pathLst>
                <a:path w="5132" h="323" extrusionOk="0">
                  <a:moveTo>
                    <a:pt x="155" y="1"/>
                  </a:moveTo>
                  <a:cubicBezTo>
                    <a:pt x="72" y="1"/>
                    <a:pt x="0" y="72"/>
                    <a:pt x="0" y="156"/>
                  </a:cubicBezTo>
                  <a:cubicBezTo>
                    <a:pt x="0" y="251"/>
                    <a:pt x="72" y="322"/>
                    <a:pt x="155" y="322"/>
                  </a:cubicBezTo>
                  <a:lnTo>
                    <a:pt x="4965" y="322"/>
                  </a:lnTo>
                  <a:cubicBezTo>
                    <a:pt x="5060" y="322"/>
                    <a:pt x="5132" y="251"/>
                    <a:pt x="5132" y="156"/>
                  </a:cubicBezTo>
                  <a:cubicBezTo>
                    <a:pt x="5132" y="72"/>
                    <a:pt x="5060" y="1"/>
                    <a:pt x="49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34"/>
            <p:cNvSpPr/>
            <p:nvPr/>
          </p:nvSpPr>
          <p:spPr>
            <a:xfrm>
              <a:off x="1800270" y="3536287"/>
              <a:ext cx="162582" cy="10201"/>
            </a:xfrm>
            <a:custGeom>
              <a:avLst/>
              <a:gdLst/>
              <a:ahLst/>
              <a:cxnLst/>
              <a:rect l="l" t="t" r="r" b="b"/>
              <a:pathLst>
                <a:path w="5132" h="322" extrusionOk="0">
                  <a:moveTo>
                    <a:pt x="155" y="0"/>
                  </a:moveTo>
                  <a:cubicBezTo>
                    <a:pt x="72" y="0"/>
                    <a:pt x="0" y="72"/>
                    <a:pt x="0" y="155"/>
                  </a:cubicBezTo>
                  <a:cubicBezTo>
                    <a:pt x="0" y="250"/>
                    <a:pt x="72" y="322"/>
                    <a:pt x="155" y="322"/>
                  </a:cubicBezTo>
                  <a:lnTo>
                    <a:pt x="4965" y="322"/>
                  </a:lnTo>
                  <a:cubicBezTo>
                    <a:pt x="5060" y="322"/>
                    <a:pt x="5132" y="250"/>
                    <a:pt x="5132" y="155"/>
                  </a:cubicBezTo>
                  <a:cubicBezTo>
                    <a:pt x="5132" y="72"/>
                    <a:pt x="5060" y="0"/>
                    <a:pt x="49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34"/>
            <p:cNvSpPr/>
            <p:nvPr/>
          </p:nvSpPr>
          <p:spPr>
            <a:xfrm>
              <a:off x="1800270" y="3558146"/>
              <a:ext cx="162582" cy="10613"/>
            </a:xfrm>
            <a:custGeom>
              <a:avLst/>
              <a:gdLst/>
              <a:ahLst/>
              <a:cxnLst/>
              <a:rect l="l" t="t" r="r" b="b"/>
              <a:pathLst>
                <a:path w="5132" h="335" extrusionOk="0">
                  <a:moveTo>
                    <a:pt x="155" y="1"/>
                  </a:moveTo>
                  <a:cubicBezTo>
                    <a:pt x="72" y="1"/>
                    <a:pt x="0" y="84"/>
                    <a:pt x="0" y="168"/>
                  </a:cubicBezTo>
                  <a:cubicBezTo>
                    <a:pt x="0" y="263"/>
                    <a:pt x="72" y="334"/>
                    <a:pt x="155" y="334"/>
                  </a:cubicBezTo>
                  <a:lnTo>
                    <a:pt x="4965" y="334"/>
                  </a:lnTo>
                  <a:cubicBezTo>
                    <a:pt x="5060" y="334"/>
                    <a:pt x="5132" y="263"/>
                    <a:pt x="5132" y="168"/>
                  </a:cubicBezTo>
                  <a:cubicBezTo>
                    <a:pt x="5132" y="84"/>
                    <a:pt x="5060" y="1"/>
                    <a:pt x="49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34"/>
            <p:cNvSpPr/>
            <p:nvPr/>
          </p:nvSpPr>
          <p:spPr>
            <a:xfrm>
              <a:off x="1800270" y="3580798"/>
              <a:ext cx="162582" cy="10581"/>
            </a:xfrm>
            <a:custGeom>
              <a:avLst/>
              <a:gdLst/>
              <a:ahLst/>
              <a:cxnLst/>
              <a:rect l="l" t="t" r="r" b="b"/>
              <a:pathLst>
                <a:path w="5132" h="334" extrusionOk="0">
                  <a:moveTo>
                    <a:pt x="155" y="0"/>
                  </a:moveTo>
                  <a:cubicBezTo>
                    <a:pt x="72" y="0"/>
                    <a:pt x="0" y="84"/>
                    <a:pt x="0" y="167"/>
                  </a:cubicBezTo>
                  <a:cubicBezTo>
                    <a:pt x="0" y="262"/>
                    <a:pt x="72" y="334"/>
                    <a:pt x="155" y="334"/>
                  </a:cubicBezTo>
                  <a:lnTo>
                    <a:pt x="4965" y="334"/>
                  </a:lnTo>
                  <a:cubicBezTo>
                    <a:pt x="5060" y="334"/>
                    <a:pt x="5132" y="262"/>
                    <a:pt x="5132" y="167"/>
                  </a:cubicBezTo>
                  <a:cubicBezTo>
                    <a:pt x="5132" y="84"/>
                    <a:pt x="5060" y="0"/>
                    <a:pt x="49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5" name="Google Shape;995;p34"/>
          <p:cNvGrpSpPr/>
          <p:nvPr/>
        </p:nvGrpSpPr>
        <p:grpSpPr>
          <a:xfrm>
            <a:off x="1795855" y="1550303"/>
            <a:ext cx="254644" cy="348828"/>
            <a:chOff x="1770459" y="2884503"/>
            <a:chExt cx="254644" cy="348828"/>
          </a:xfrm>
        </p:grpSpPr>
        <p:sp>
          <p:nvSpPr>
            <p:cNvPr id="996" name="Google Shape;996;p34"/>
            <p:cNvSpPr/>
            <p:nvPr/>
          </p:nvSpPr>
          <p:spPr>
            <a:xfrm>
              <a:off x="1832330" y="2884503"/>
              <a:ext cx="130902" cy="159572"/>
            </a:xfrm>
            <a:custGeom>
              <a:avLst/>
              <a:gdLst/>
              <a:ahLst/>
              <a:cxnLst/>
              <a:rect l="l" t="t" r="r" b="b"/>
              <a:pathLst>
                <a:path w="4132" h="5037" extrusionOk="0">
                  <a:moveTo>
                    <a:pt x="2060" y="0"/>
                  </a:moveTo>
                  <a:cubicBezTo>
                    <a:pt x="953" y="0"/>
                    <a:pt x="36" y="869"/>
                    <a:pt x="0" y="1977"/>
                  </a:cubicBezTo>
                  <a:cubicBezTo>
                    <a:pt x="0" y="2072"/>
                    <a:pt x="60" y="2143"/>
                    <a:pt x="143" y="2143"/>
                  </a:cubicBezTo>
                  <a:cubicBezTo>
                    <a:pt x="238" y="2143"/>
                    <a:pt x="310" y="2084"/>
                    <a:pt x="310" y="2001"/>
                  </a:cubicBezTo>
                  <a:cubicBezTo>
                    <a:pt x="357" y="1060"/>
                    <a:pt x="1131" y="322"/>
                    <a:pt x="2060" y="322"/>
                  </a:cubicBezTo>
                  <a:cubicBezTo>
                    <a:pt x="3036" y="322"/>
                    <a:pt x="3822" y="1120"/>
                    <a:pt x="3822" y="2084"/>
                  </a:cubicBezTo>
                  <a:cubicBezTo>
                    <a:pt x="3822" y="2846"/>
                    <a:pt x="3334" y="3513"/>
                    <a:pt x="2596" y="3751"/>
                  </a:cubicBezTo>
                  <a:cubicBezTo>
                    <a:pt x="2572" y="3763"/>
                    <a:pt x="2524" y="3787"/>
                    <a:pt x="2512" y="3822"/>
                  </a:cubicBezTo>
                  <a:lnTo>
                    <a:pt x="2060" y="4572"/>
                  </a:lnTo>
                  <a:lnTo>
                    <a:pt x="1619" y="3822"/>
                  </a:lnTo>
                  <a:cubicBezTo>
                    <a:pt x="1608" y="3798"/>
                    <a:pt x="1572" y="3763"/>
                    <a:pt x="1524" y="3751"/>
                  </a:cubicBezTo>
                  <a:cubicBezTo>
                    <a:pt x="977" y="3572"/>
                    <a:pt x="548" y="3144"/>
                    <a:pt x="381" y="2572"/>
                  </a:cubicBezTo>
                  <a:cubicBezTo>
                    <a:pt x="362" y="2503"/>
                    <a:pt x="293" y="2459"/>
                    <a:pt x="230" y="2459"/>
                  </a:cubicBezTo>
                  <a:cubicBezTo>
                    <a:pt x="216" y="2459"/>
                    <a:pt x="203" y="2461"/>
                    <a:pt x="191" y="2465"/>
                  </a:cubicBezTo>
                  <a:cubicBezTo>
                    <a:pt x="95" y="2501"/>
                    <a:pt x="60" y="2584"/>
                    <a:pt x="84" y="2667"/>
                  </a:cubicBezTo>
                  <a:cubicBezTo>
                    <a:pt x="274" y="3298"/>
                    <a:pt x="750" y="3810"/>
                    <a:pt x="1381" y="4037"/>
                  </a:cubicBezTo>
                  <a:lnTo>
                    <a:pt x="1929" y="4953"/>
                  </a:lnTo>
                  <a:cubicBezTo>
                    <a:pt x="1965" y="5001"/>
                    <a:pt x="2000" y="5037"/>
                    <a:pt x="2060" y="5037"/>
                  </a:cubicBezTo>
                  <a:cubicBezTo>
                    <a:pt x="2120" y="5037"/>
                    <a:pt x="2167" y="5001"/>
                    <a:pt x="2191" y="4953"/>
                  </a:cubicBezTo>
                  <a:lnTo>
                    <a:pt x="2751" y="4037"/>
                  </a:lnTo>
                  <a:cubicBezTo>
                    <a:pt x="3584" y="3739"/>
                    <a:pt x="4132" y="2965"/>
                    <a:pt x="4132" y="2084"/>
                  </a:cubicBezTo>
                  <a:cubicBezTo>
                    <a:pt x="4132" y="941"/>
                    <a:pt x="3215" y="0"/>
                    <a:pt x="20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34"/>
            <p:cNvSpPr/>
            <p:nvPr/>
          </p:nvSpPr>
          <p:spPr>
            <a:xfrm>
              <a:off x="1861000" y="2912698"/>
              <a:ext cx="75842" cy="72167"/>
            </a:xfrm>
            <a:custGeom>
              <a:avLst/>
              <a:gdLst/>
              <a:ahLst/>
              <a:cxnLst/>
              <a:rect l="l" t="t" r="r" b="b"/>
              <a:pathLst>
                <a:path w="2394" h="2278" extrusionOk="0">
                  <a:moveTo>
                    <a:pt x="1441" y="313"/>
                  </a:moveTo>
                  <a:cubicBezTo>
                    <a:pt x="1572" y="313"/>
                    <a:pt x="1715" y="360"/>
                    <a:pt x="1810" y="468"/>
                  </a:cubicBezTo>
                  <a:cubicBezTo>
                    <a:pt x="2036" y="670"/>
                    <a:pt x="2036" y="1015"/>
                    <a:pt x="1834" y="1218"/>
                  </a:cubicBezTo>
                  <a:cubicBezTo>
                    <a:pt x="1726" y="1325"/>
                    <a:pt x="1587" y="1378"/>
                    <a:pt x="1448" y="1378"/>
                  </a:cubicBezTo>
                  <a:cubicBezTo>
                    <a:pt x="1310" y="1378"/>
                    <a:pt x="1173" y="1325"/>
                    <a:pt x="1072" y="1218"/>
                  </a:cubicBezTo>
                  <a:cubicBezTo>
                    <a:pt x="857" y="1015"/>
                    <a:pt x="857" y="670"/>
                    <a:pt x="1072" y="468"/>
                  </a:cubicBezTo>
                  <a:cubicBezTo>
                    <a:pt x="1167" y="360"/>
                    <a:pt x="1310" y="313"/>
                    <a:pt x="1441" y="313"/>
                  </a:cubicBezTo>
                  <a:close/>
                  <a:moveTo>
                    <a:pt x="1451" y="0"/>
                  </a:moveTo>
                  <a:cubicBezTo>
                    <a:pt x="1232" y="0"/>
                    <a:pt x="1012" y="81"/>
                    <a:pt x="845" y="241"/>
                  </a:cubicBezTo>
                  <a:cubicBezTo>
                    <a:pt x="548" y="539"/>
                    <a:pt x="524" y="992"/>
                    <a:pt x="738" y="1325"/>
                  </a:cubicBezTo>
                  <a:lnTo>
                    <a:pt x="60" y="2015"/>
                  </a:lnTo>
                  <a:cubicBezTo>
                    <a:pt x="0" y="2075"/>
                    <a:pt x="0" y="2182"/>
                    <a:pt x="60" y="2242"/>
                  </a:cubicBezTo>
                  <a:cubicBezTo>
                    <a:pt x="83" y="2265"/>
                    <a:pt x="131" y="2277"/>
                    <a:pt x="179" y="2277"/>
                  </a:cubicBezTo>
                  <a:cubicBezTo>
                    <a:pt x="226" y="2277"/>
                    <a:pt x="262" y="2265"/>
                    <a:pt x="298" y="2242"/>
                  </a:cubicBezTo>
                  <a:lnTo>
                    <a:pt x="976" y="1551"/>
                  </a:lnTo>
                  <a:cubicBezTo>
                    <a:pt x="1131" y="1658"/>
                    <a:pt x="1298" y="1706"/>
                    <a:pt x="1453" y="1706"/>
                  </a:cubicBezTo>
                  <a:cubicBezTo>
                    <a:pt x="1679" y="1706"/>
                    <a:pt x="1881" y="1611"/>
                    <a:pt x="2072" y="1444"/>
                  </a:cubicBezTo>
                  <a:cubicBezTo>
                    <a:pt x="2393" y="1122"/>
                    <a:pt x="2393" y="575"/>
                    <a:pt x="2048" y="241"/>
                  </a:cubicBezTo>
                  <a:cubicBezTo>
                    <a:pt x="1887" y="81"/>
                    <a:pt x="1670" y="0"/>
                    <a:pt x="14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34"/>
            <p:cNvSpPr/>
            <p:nvPr/>
          </p:nvSpPr>
          <p:spPr>
            <a:xfrm>
              <a:off x="1818359" y="3060644"/>
              <a:ext cx="57753" cy="24172"/>
            </a:xfrm>
            <a:custGeom>
              <a:avLst/>
              <a:gdLst/>
              <a:ahLst/>
              <a:cxnLst/>
              <a:rect l="l" t="t" r="r" b="b"/>
              <a:pathLst>
                <a:path w="1823" h="763" extrusionOk="0">
                  <a:moveTo>
                    <a:pt x="181" y="0"/>
                  </a:moveTo>
                  <a:cubicBezTo>
                    <a:pt x="116" y="0"/>
                    <a:pt x="55" y="43"/>
                    <a:pt x="36" y="108"/>
                  </a:cubicBezTo>
                  <a:cubicBezTo>
                    <a:pt x="1" y="203"/>
                    <a:pt x="48" y="286"/>
                    <a:pt x="144" y="322"/>
                  </a:cubicBezTo>
                  <a:lnTo>
                    <a:pt x="1584" y="763"/>
                  </a:lnTo>
                  <a:lnTo>
                    <a:pt x="1632" y="763"/>
                  </a:lnTo>
                  <a:cubicBezTo>
                    <a:pt x="1703" y="763"/>
                    <a:pt x="1763" y="727"/>
                    <a:pt x="1775" y="643"/>
                  </a:cubicBezTo>
                  <a:cubicBezTo>
                    <a:pt x="1822" y="572"/>
                    <a:pt x="1775" y="465"/>
                    <a:pt x="1691" y="453"/>
                  </a:cubicBezTo>
                  <a:lnTo>
                    <a:pt x="239" y="12"/>
                  </a:lnTo>
                  <a:cubicBezTo>
                    <a:pt x="220" y="4"/>
                    <a:pt x="200" y="0"/>
                    <a:pt x="1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34"/>
            <p:cNvSpPr/>
            <p:nvPr/>
          </p:nvSpPr>
          <p:spPr>
            <a:xfrm>
              <a:off x="1818359" y="3078384"/>
              <a:ext cx="57753" cy="24552"/>
            </a:xfrm>
            <a:custGeom>
              <a:avLst/>
              <a:gdLst/>
              <a:ahLst/>
              <a:cxnLst/>
              <a:rect l="l" t="t" r="r" b="b"/>
              <a:pathLst>
                <a:path w="1823" h="775" extrusionOk="0">
                  <a:moveTo>
                    <a:pt x="182" y="0"/>
                  </a:moveTo>
                  <a:cubicBezTo>
                    <a:pt x="116" y="0"/>
                    <a:pt x="55" y="45"/>
                    <a:pt x="36" y="119"/>
                  </a:cubicBezTo>
                  <a:cubicBezTo>
                    <a:pt x="1" y="203"/>
                    <a:pt x="48" y="298"/>
                    <a:pt x="144" y="322"/>
                  </a:cubicBezTo>
                  <a:lnTo>
                    <a:pt x="1584" y="774"/>
                  </a:lnTo>
                  <a:lnTo>
                    <a:pt x="1632" y="774"/>
                  </a:lnTo>
                  <a:cubicBezTo>
                    <a:pt x="1703" y="774"/>
                    <a:pt x="1763" y="726"/>
                    <a:pt x="1775" y="655"/>
                  </a:cubicBezTo>
                  <a:cubicBezTo>
                    <a:pt x="1822" y="584"/>
                    <a:pt x="1775" y="488"/>
                    <a:pt x="1691" y="464"/>
                  </a:cubicBezTo>
                  <a:lnTo>
                    <a:pt x="239" y="12"/>
                  </a:lnTo>
                  <a:cubicBezTo>
                    <a:pt x="220" y="4"/>
                    <a:pt x="201" y="0"/>
                    <a:pt x="18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34"/>
            <p:cNvSpPr/>
            <p:nvPr/>
          </p:nvSpPr>
          <p:spPr>
            <a:xfrm>
              <a:off x="1818359" y="3096474"/>
              <a:ext cx="57753" cy="24172"/>
            </a:xfrm>
            <a:custGeom>
              <a:avLst/>
              <a:gdLst/>
              <a:ahLst/>
              <a:cxnLst/>
              <a:rect l="l" t="t" r="r" b="b"/>
              <a:pathLst>
                <a:path w="1823" h="763" extrusionOk="0">
                  <a:moveTo>
                    <a:pt x="181" y="1"/>
                  </a:moveTo>
                  <a:cubicBezTo>
                    <a:pt x="116" y="1"/>
                    <a:pt x="55" y="44"/>
                    <a:pt x="36" y="108"/>
                  </a:cubicBezTo>
                  <a:cubicBezTo>
                    <a:pt x="1" y="203"/>
                    <a:pt x="48" y="286"/>
                    <a:pt x="144" y="322"/>
                  </a:cubicBezTo>
                  <a:lnTo>
                    <a:pt x="1584" y="763"/>
                  </a:lnTo>
                  <a:lnTo>
                    <a:pt x="1632" y="763"/>
                  </a:lnTo>
                  <a:cubicBezTo>
                    <a:pt x="1703" y="763"/>
                    <a:pt x="1763" y="727"/>
                    <a:pt x="1775" y="644"/>
                  </a:cubicBezTo>
                  <a:cubicBezTo>
                    <a:pt x="1822" y="572"/>
                    <a:pt x="1775" y="489"/>
                    <a:pt x="1691" y="453"/>
                  </a:cubicBezTo>
                  <a:lnTo>
                    <a:pt x="239" y="13"/>
                  </a:lnTo>
                  <a:cubicBezTo>
                    <a:pt x="220" y="4"/>
                    <a:pt x="200" y="1"/>
                    <a:pt x="1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34"/>
            <p:cNvSpPr/>
            <p:nvPr/>
          </p:nvSpPr>
          <p:spPr>
            <a:xfrm>
              <a:off x="2022410" y="3029914"/>
              <a:ext cx="760" cy="570"/>
            </a:xfrm>
            <a:custGeom>
              <a:avLst/>
              <a:gdLst/>
              <a:ahLst/>
              <a:cxnLst/>
              <a:rect l="l" t="t" r="r" b="b"/>
              <a:pathLst>
                <a:path w="24" h="18" extrusionOk="0">
                  <a:moveTo>
                    <a:pt x="3" y="0"/>
                  </a:moveTo>
                  <a:cubicBezTo>
                    <a:pt x="0" y="0"/>
                    <a:pt x="21" y="18"/>
                    <a:pt x="23" y="18"/>
                  </a:cubicBezTo>
                  <a:cubicBezTo>
                    <a:pt x="24" y="18"/>
                    <a:pt x="22" y="15"/>
                    <a:pt x="13" y="6"/>
                  </a:cubicBezTo>
                  <a:cubicBezTo>
                    <a:pt x="7" y="2"/>
                    <a:pt x="4" y="0"/>
                    <a:pt x="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34"/>
            <p:cNvSpPr/>
            <p:nvPr/>
          </p:nvSpPr>
          <p:spPr>
            <a:xfrm>
              <a:off x="1770459" y="3017337"/>
              <a:ext cx="254644" cy="215994"/>
            </a:xfrm>
            <a:custGeom>
              <a:avLst/>
              <a:gdLst/>
              <a:ahLst/>
              <a:cxnLst/>
              <a:rect l="l" t="t" r="r" b="b"/>
              <a:pathLst>
                <a:path w="8038" h="6818" extrusionOk="0">
                  <a:moveTo>
                    <a:pt x="7275" y="391"/>
                  </a:moveTo>
                  <a:lnTo>
                    <a:pt x="7275" y="3677"/>
                  </a:lnTo>
                  <a:lnTo>
                    <a:pt x="4180" y="4677"/>
                  </a:lnTo>
                  <a:lnTo>
                    <a:pt x="4180" y="2570"/>
                  </a:lnTo>
                  <a:lnTo>
                    <a:pt x="4180" y="1760"/>
                  </a:lnTo>
                  <a:lnTo>
                    <a:pt x="4180" y="1391"/>
                  </a:lnTo>
                  <a:lnTo>
                    <a:pt x="7275" y="391"/>
                  </a:lnTo>
                  <a:close/>
                  <a:moveTo>
                    <a:pt x="310" y="748"/>
                  </a:moveTo>
                  <a:lnTo>
                    <a:pt x="429" y="796"/>
                  </a:lnTo>
                  <a:lnTo>
                    <a:pt x="429" y="3820"/>
                  </a:lnTo>
                  <a:cubicBezTo>
                    <a:pt x="429" y="3892"/>
                    <a:pt x="477" y="3951"/>
                    <a:pt x="548" y="3963"/>
                  </a:cubicBezTo>
                  <a:lnTo>
                    <a:pt x="3858" y="5023"/>
                  </a:lnTo>
                  <a:lnTo>
                    <a:pt x="3858" y="5630"/>
                  </a:lnTo>
                  <a:lnTo>
                    <a:pt x="310" y="4499"/>
                  </a:lnTo>
                  <a:lnTo>
                    <a:pt x="310" y="1332"/>
                  </a:lnTo>
                  <a:lnTo>
                    <a:pt x="310" y="748"/>
                  </a:lnTo>
                  <a:close/>
                  <a:moveTo>
                    <a:pt x="7704" y="748"/>
                  </a:moveTo>
                  <a:lnTo>
                    <a:pt x="7704" y="1332"/>
                  </a:lnTo>
                  <a:lnTo>
                    <a:pt x="7704" y="4499"/>
                  </a:lnTo>
                  <a:lnTo>
                    <a:pt x="4168" y="5630"/>
                  </a:lnTo>
                  <a:lnTo>
                    <a:pt x="4168" y="5023"/>
                  </a:lnTo>
                  <a:lnTo>
                    <a:pt x="7466" y="3963"/>
                  </a:lnTo>
                  <a:cubicBezTo>
                    <a:pt x="7525" y="3951"/>
                    <a:pt x="7585" y="3880"/>
                    <a:pt x="7585" y="3820"/>
                  </a:cubicBezTo>
                  <a:lnTo>
                    <a:pt x="7585" y="796"/>
                  </a:lnTo>
                  <a:lnTo>
                    <a:pt x="7704" y="748"/>
                  </a:lnTo>
                  <a:close/>
                  <a:moveTo>
                    <a:pt x="310" y="4844"/>
                  </a:moveTo>
                  <a:lnTo>
                    <a:pt x="3858" y="5975"/>
                  </a:lnTo>
                  <a:lnTo>
                    <a:pt x="3858" y="6440"/>
                  </a:lnTo>
                  <a:lnTo>
                    <a:pt x="310" y="5309"/>
                  </a:lnTo>
                  <a:lnTo>
                    <a:pt x="310" y="4844"/>
                  </a:lnTo>
                  <a:close/>
                  <a:moveTo>
                    <a:pt x="595" y="0"/>
                  </a:moveTo>
                  <a:cubicBezTo>
                    <a:pt x="562" y="0"/>
                    <a:pt x="522" y="17"/>
                    <a:pt x="489" y="34"/>
                  </a:cubicBezTo>
                  <a:cubicBezTo>
                    <a:pt x="441" y="70"/>
                    <a:pt x="429" y="105"/>
                    <a:pt x="429" y="165"/>
                  </a:cubicBezTo>
                  <a:lnTo>
                    <a:pt x="429" y="439"/>
                  </a:lnTo>
                  <a:lnTo>
                    <a:pt x="203" y="367"/>
                  </a:lnTo>
                  <a:cubicBezTo>
                    <a:pt x="189" y="360"/>
                    <a:pt x="175" y="358"/>
                    <a:pt x="161" y="358"/>
                  </a:cubicBezTo>
                  <a:cubicBezTo>
                    <a:pt x="127" y="358"/>
                    <a:pt x="94" y="374"/>
                    <a:pt x="60" y="391"/>
                  </a:cubicBezTo>
                  <a:cubicBezTo>
                    <a:pt x="12" y="427"/>
                    <a:pt x="1" y="463"/>
                    <a:pt x="1" y="522"/>
                  </a:cubicBezTo>
                  <a:lnTo>
                    <a:pt x="1" y="1332"/>
                  </a:lnTo>
                  <a:lnTo>
                    <a:pt x="1" y="4618"/>
                  </a:lnTo>
                  <a:lnTo>
                    <a:pt x="1" y="5428"/>
                  </a:lnTo>
                  <a:cubicBezTo>
                    <a:pt x="1" y="5499"/>
                    <a:pt x="48" y="5559"/>
                    <a:pt x="120" y="5570"/>
                  </a:cubicBezTo>
                  <a:lnTo>
                    <a:pt x="3977" y="6809"/>
                  </a:lnTo>
                  <a:cubicBezTo>
                    <a:pt x="3989" y="6815"/>
                    <a:pt x="4001" y="6818"/>
                    <a:pt x="4016" y="6818"/>
                  </a:cubicBezTo>
                  <a:cubicBezTo>
                    <a:pt x="4031" y="6818"/>
                    <a:pt x="4049" y="6815"/>
                    <a:pt x="4073" y="6809"/>
                  </a:cubicBezTo>
                  <a:lnTo>
                    <a:pt x="6061" y="6166"/>
                  </a:lnTo>
                  <a:cubicBezTo>
                    <a:pt x="6144" y="6130"/>
                    <a:pt x="6192" y="6047"/>
                    <a:pt x="6156" y="5963"/>
                  </a:cubicBezTo>
                  <a:cubicBezTo>
                    <a:pt x="6138" y="5890"/>
                    <a:pt x="6076" y="5844"/>
                    <a:pt x="6011" y="5844"/>
                  </a:cubicBezTo>
                  <a:cubicBezTo>
                    <a:pt x="5992" y="5844"/>
                    <a:pt x="5972" y="5848"/>
                    <a:pt x="5954" y="5856"/>
                  </a:cubicBezTo>
                  <a:lnTo>
                    <a:pt x="4180" y="6440"/>
                  </a:lnTo>
                  <a:lnTo>
                    <a:pt x="4180" y="5975"/>
                  </a:lnTo>
                  <a:lnTo>
                    <a:pt x="7728" y="4844"/>
                  </a:lnTo>
                  <a:lnTo>
                    <a:pt x="7728" y="5309"/>
                  </a:lnTo>
                  <a:lnTo>
                    <a:pt x="6597" y="5666"/>
                  </a:lnTo>
                  <a:cubicBezTo>
                    <a:pt x="6501" y="5690"/>
                    <a:pt x="6454" y="5773"/>
                    <a:pt x="6489" y="5868"/>
                  </a:cubicBezTo>
                  <a:cubicBezTo>
                    <a:pt x="6501" y="5940"/>
                    <a:pt x="6573" y="5987"/>
                    <a:pt x="6632" y="5987"/>
                  </a:cubicBezTo>
                  <a:cubicBezTo>
                    <a:pt x="6656" y="5987"/>
                    <a:pt x="6668" y="5987"/>
                    <a:pt x="6680" y="5975"/>
                  </a:cubicBezTo>
                  <a:lnTo>
                    <a:pt x="7918" y="5570"/>
                  </a:lnTo>
                  <a:cubicBezTo>
                    <a:pt x="7978" y="5559"/>
                    <a:pt x="8037" y="5475"/>
                    <a:pt x="8037" y="5416"/>
                  </a:cubicBezTo>
                  <a:lnTo>
                    <a:pt x="8037" y="4618"/>
                  </a:lnTo>
                  <a:lnTo>
                    <a:pt x="8037" y="1332"/>
                  </a:lnTo>
                  <a:lnTo>
                    <a:pt x="8037" y="522"/>
                  </a:lnTo>
                  <a:cubicBezTo>
                    <a:pt x="8037" y="486"/>
                    <a:pt x="8002" y="439"/>
                    <a:pt x="7966" y="403"/>
                  </a:cubicBezTo>
                  <a:cubicBezTo>
                    <a:pt x="7931" y="386"/>
                    <a:pt x="7896" y="375"/>
                    <a:pt x="7857" y="375"/>
                  </a:cubicBezTo>
                  <a:cubicBezTo>
                    <a:pt x="7842" y="375"/>
                    <a:pt x="7827" y="376"/>
                    <a:pt x="7811" y="379"/>
                  </a:cubicBezTo>
                  <a:lnTo>
                    <a:pt x="7585" y="451"/>
                  </a:lnTo>
                  <a:lnTo>
                    <a:pt x="7585" y="189"/>
                  </a:lnTo>
                  <a:cubicBezTo>
                    <a:pt x="7585" y="141"/>
                    <a:pt x="7561" y="82"/>
                    <a:pt x="7525" y="46"/>
                  </a:cubicBezTo>
                  <a:cubicBezTo>
                    <a:pt x="7499" y="29"/>
                    <a:pt x="7467" y="17"/>
                    <a:pt x="7428" y="17"/>
                  </a:cubicBezTo>
                  <a:cubicBezTo>
                    <a:pt x="7413" y="17"/>
                    <a:pt x="7398" y="19"/>
                    <a:pt x="7382" y="22"/>
                  </a:cubicBezTo>
                  <a:lnTo>
                    <a:pt x="4013" y="1094"/>
                  </a:lnTo>
                  <a:lnTo>
                    <a:pt x="1965" y="439"/>
                  </a:lnTo>
                  <a:cubicBezTo>
                    <a:pt x="1944" y="431"/>
                    <a:pt x="1923" y="427"/>
                    <a:pt x="1903" y="427"/>
                  </a:cubicBezTo>
                  <a:cubicBezTo>
                    <a:pt x="1835" y="427"/>
                    <a:pt x="1778" y="472"/>
                    <a:pt x="1751" y="546"/>
                  </a:cubicBezTo>
                  <a:cubicBezTo>
                    <a:pt x="1727" y="629"/>
                    <a:pt x="1775" y="725"/>
                    <a:pt x="1858" y="748"/>
                  </a:cubicBezTo>
                  <a:lnTo>
                    <a:pt x="3834" y="1391"/>
                  </a:lnTo>
                  <a:lnTo>
                    <a:pt x="3834" y="1760"/>
                  </a:lnTo>
                  <a:lnTo>
                    <a:pt x="3834" y="2570"/>
                  </a:lnTo>
                  <a:lnTo>
                    <a:pt x="3834" y="4677"/>
                  </a:lnTo>
                  <a:lnTo>
                    <a:pt x="739" y="3677"/>
                  </a:lnTo>
                  <a:lnTo>
                    <a:pt x="739" y="391"/>
                  </a:lnTo>
                  <a:lnTo>
                    <a:pt x="1215" y="546"/>
                  </a:lnTo>
                  <a:cubicBezTo>
                    <a:pt x="1232" y="550"/>
                    <a:pt x="1248" y="552"/>
                    <a:pt x="1264" y="552"/>
                  </a:cubicBezTo>
                  <a:cubicBezTo>
                    <a:pt x="1338" y="552"/>
                    <a:pt x="1400" y="508"/>
                    <a:pt x="1429" y="439"/>
                  </a:cubicBezTo>
                  <a:cubicBezTo>
                    <a:pt x="1453" y="344"/>
                    <a:pt x="1406" y="260"/>
                    <a:pt x="1322" y="225"/>
                  </a:cubicBezTo>
                  <a:lnTo>
                    <a:pt x="632" y="10"/>
                  </a:lnTo>
                  <a:cubicBezTo>
                    <a:pt x="621" y="3"/>
                    <a:pt x="609" y="0"/>
                    <a:pt x="59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34"/>
            <p:cNvSpPr/>
            <p:nvPr/>
          </p:nvSpPr>
          <p:spPr>
            <a:xfrm>
              <a:off x="1929271" y="3055987"/>
              <a:ext cx="38111" cy="47298"/>
            </a:xfrm>
            <a:custGeom>
              <a:avLst/>
              <a:gdLst/>
              <a:ahLst/>
              <a:cxnLst/>
              <a:rect l="l" t="t" r="r" b="b"/>
              <a:pathLst>
                <a:path w="1203" h="1493" extrusionOk="0">
                  <a:moveTo>
                    <a:pt x="881" y="374"/>
                  </a:moveTo>
                  <a:lnTo>
                    <a:pt x="881" y="945"/>
                  </a:lnTo>
                  <a:lnTo>
                    <a:pt x="345" y="1112"/>
                  </a:lnTo>
                  <a:lnTo>
                    <a:pt x="345" y="540"/>
                  </a:lnTo>
                  <a:lnTo>
                    <a:pt x="881" y="374"/>
                  </a:lnTo>
                  <a:close/>
                  <a:moveTo>
                    <a:pt x="1029" y="0"/>
                  </a:moveTo>
                  <a:cubicBezTo>
                    <a:pt x="1017" y="0"/>
                    <a:pt x="1003" y="2"/>
                    <a:pt x="988" y="5"/>
                  </a:cubicBezTo>
                  <a:lnTo>
                    <a:pt x="119" y="279"/>
                  </a:lnTo>
                  <a:cubicBezTo>
                    <a:pt x="60" y="290"/>
                    <a:pt x="0" y="362"/>
                    <a:pt x="0" y="421"/>
                  </a:cubicBezTo>
                  <a:lnTo>
                    <a:pt x="0" y="1326"/>
                  </a:lnTo>
                  <a:cubicBezTo>
                    <a:pt x="0" y="1374"/>
                    <a:pt x="24" y="1433"/>
                    <a:pt x="60" y="1469"/>
                  </a:cubicBezTo>
                  <a:cubicBezTo>
                    <a:pt x="83" y="1481"/>
                    <a:pt x="119" y="1493"/>
                    <a:pt x="155" y="1493"/>
                  </a:cubicBezTo>
                  <a:cubicBezTo>
                    <a:pt x="167" y="1493"/>
                    <a:pt x="179" y="1493"/>
                    <a:pt x="191" y="1481"/>
                  </a:cubicBezTo>
                  <a:lnTo>
                    <a:pt x="1060" y="1207"/>
                  </a:lnTo>
                  <a:cubicBezTo>
                    <a:pt x="1119" y="1195"/>
                    <a:pt x="1179" y="1124"/>
                    <a:pt x="1179" y="1064"/>
                  </a:cubicBezTo>
                  <a:lnTo>
                    <a:pt x="1179" y="159"/>
                  </a:lnTo>
                  <a:cubicBezTo>
                    <a:pt x="1203" y="112"/>
                    <a:pt x="1179" y="64"/>
                    <a:pt x="1131" y="40"/>
                  </a:cubicBezTo>
                  <a:cubicBezTo>
                    <a:pt x="1095" y="14"/>
                    <a:pt x="1066" y="0"/>
                    <a:pt x="10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4" name="Google Shape;1004;p34"/>
          <p:cNvGrpSpPr/>
          <p:nvPr/>
        </p:nvGrpSpPr>
        <p:grpSpPr>
          <a:xfrm>
            <a:off x="1739671" y="2955007"/>
            <a:ext cx="367013" cy="331278"/>
            <a:chOff x="3522521" y="1975857"/>
            <a:chExt cx="367013" cy="331278"/>
          </a:xfrm>
        </p:grpSpPr>
        <p:sp>
          <p:nvSpPr>
            <p:cNvPr id="1005" name="Google Shape;1005;p34"/>
            <p:cNvSpPr/>
            <p:nvPr/>
          </p:nvSpPr>
          <p:spPr>
            <a:xfrm>
              <a:off x="3665841" y="1975857"/>
              <a:ext cx="91302" cy="91682"/>
            </a:xfrm>
            <a:custGeom>
              <a:avLst/>
              <a:gdLst/>
              <a:ahLst/>
              <a:cxnLst/>
              <a:rect l="l" t="t" r="r" b="b"/>
              <a:pathLst>
                <a:path w="2882" h="2894" extrusionOk="0">
                  <a:moveTo>
                    <a:pt x="1429" y="703"/>
                  </a:moveTo>
                  <a:cubicBezTo>
                    <a:pt x="1846" y="703"/>
                    <a:pt x="2167" y="1036"/>
                    <a:pt x="2167" y="1453"/>
                  </a:cubicBezTo>
                  <a:cubicBezTo>
                    <a:pt x="2167" y="1870"/>
                    <a:pt x="1834" y="2191"/>
                    <a:pt x="1429" y="2191"/>
                  </a:cubicBezTo>
                  <a:cubicBezTo>
                    <a:pt x="1024" y="2191"/>
                    <a:pt x="679" y="1870"/>
                    <a:pt x="679" y="1453"/>
                  </a:cubicBezTo>
                  <a:cubicBezTo>
                    <a:pt x="679" y="1048"/>
                    <a:pt x="1013" y="703"/>
                    <a:pt x="1429" y="703"/>
                  </a:cubicBezTo>
                  <a:close/>
                  <a:moveTo>
                    <a:pt x="1441" y="0"/>
                  </a:moveTo>
                  <a:cubicBezTo>
                    <a:pt x="1358" y="0"/>
                    <a:pt x="1274" y="84"/>
                    <a:pt x="1274" y="167"/>
                  </a:cubicBezTo>
                  <a:lnTo>
                    <a:pt x="1274" y="393"/>
                  </a:lnTo>
                  <a:cubicBezTo>
                    <a:pt x="1096" y="417"/>
                    <a:pt x="953" y="476"/>
                    <a:pt x="822" y="584"/>
                  </a:cubicBezTo>
                  <a:lnTo>
                    <a:pt x="655" y="417"/>
                  </a:lnTo>
                  <a:cubicBezTo>
                    <a:pt x="626" y="387"/>
                    <a:pt x="581" y="372"/>
                    <a:pt x="536" y="372"/>
                  </a:cubicBezTo>
                  <a:cubicBezTo>
                    <a:pt x="492" y="372"/>
                    <a:pt x="447" y="387"/>
                    <a:pt x="417" y="417"/>
                  </a:cubicBezTo>
                  <a:cubicBezTo>
                    <a:pt x="358" y="476"/>
                    <a:pt x="358" y="596"/>
                    <a:pt x="417" y="655"/>
                  </a:cubicBezTo>
                  <a:lnTo>
                    <a:pt x="584" y="822"/>
                  </a:lnTo>
                  <a:cubicBezTo>
                    <a:pt x="477" y="953"/>
                    <a:pt x="417" y="1119"/>
                    <a:pt x="381" y="1286"/>
                  </a:cubicBezTo>
                  <a:lnTo>
                    <a:pt x="167" y="1286"/>
                  </a:lnTo>
                  <a:cubicBezTo>
                    <a:pt x="72" y="1286"/>
                    <a:pt x="0" y="1358"/>
                    <a:pt x="0" y="1453"/>
                  </a:cubicBezTo>
                  <a:cubicBezTo>
                    <a:pt x="0" y="1536"/>
                    <a:pt x="72" y="1608"/>
                    <a:pt x="167" y="1608"/>
                  </a:cubicBezTo>
                  <a:lnTo>
                    <a:pt x="381" y="1608"/>
                  </a:lnTo>
                  <a:cubicBezTo>
                    <a:pt x="417" y="1786"/>
                    <a:pt x="477" y="1941"/>
                    <a:pt x="584" y="2072"/>
                  </a:cubicBezTo>
                  <a:lnTo>
                    <a:pt x="417" y="2239"/>
                  </a:lnTo>
                  <a:cubicBezTo>
                    <a:pt x="358" y="2298"/>
                    <a:pt x="358" y="2417"/>
                    <a:pt x="417" y="2477"/>
                  </a:cubicBezTo>
                  <a:cubicBezTo>
                    <a:pt x="441" y="2501"/>
                    <a:pt x="489" y="2524"/>
                    <a:pt x="536" y="2524"/>
                  </a:cubicBezTo>
                  <a:cubicBezTo>
                    <a:pt x="572" y="2524"/>
                    <a:pt x="620" y="2501"/>
                    <a:pt x="655" y="2477"/>
                  </a:cubicBezTo>
                  <a:lnTo>
                    <a:pt x="810" y="2310"/>
                  </a:lnTo>
                  <a:cubicBezTo>
                    <a:pt x="953" y="2417"/>
                    <a:pt x="1108" y="2477"/>
                    <a:pt x="1274" y="2501"/>
                  </a:cubicBezTo>
                  <a:lnTo>
                    <a:pt x="1274" y="2727"/>
                  </a:lnTo>
                  <a:cubicBezTo>
                    <a:pt x="1274" y="2822"/>
                    <a:pt x="1346" y="2893"/>
                    <a:pt x="1441" y="2893"/>
                  </a:cubicBezTo>
                  <a:cubicBezTo>
                    <a:pt x="1536" y="2893"/>
                    <a:pt x="1608" y="2822"/>
                    <a:pt x="1608" y="2727"/>
                  </a:cubicBezTo>
                  <a:lnTo>
                    <a:pt x="1608" y="2501"/>
                  </a:lnTo>
                  <a:cubicBezTo>
                    <a:pt x="1786" y="2477"/>
                    <a:pt x="1929" y="2417"/>
                    <a:pt x="2072" y="2310"/>
                  </a:cubicBezTo>
                  <a:lnTo>
                    <a:pt x="2227" y="2477"/>
                  </a:lnTo>
                  <a:cubicBezTo>
                    <a:pt x="2263" y="2501"/>
                    <a:pt x="2310" y="2524"/>
                    <a:pt x="2346" y="2524"/>
                  </a:cubicBezTo>
                  <a:cubicBezTo>
                    <a:pt x="2394" y="2524"/>
                    <a:pt x="2441" y="2501"/>
                    <a:pt x="2465" y="2477"/>
                  </a:cubicBezTo>
                  <a:cubicBezTo>
                    <a:pt x="2525" y="2417"/>
                    <a:pt x="2525" y="2298"/>
                    <a:pt x="2465" y="2239"/>
                  </a:cubicBezTo>
                  <a:lnTo>
                    <a:pt x="2298" y="2072"/>
                  </a:lnTo>
                  <a:cubicBezTo>
                    <a:pt x="2406" y="1941"/>
                    <a:pt x="2465" y="1774"/>
                    <a:pt x="2501" y="1608"/>
                  </a:cubicBezTo>
                  <a:lnTo>
                    <a:pt x="2715" y="1608"/>
                  </a:lnTo>
                  <a:cubicBezTo>
                    <a:pt x="2810" y="1608"/>
                    <a:pt x="2882" y="1536"/>
                    <a:pt x="2882" y="1453"/>
                  </a:cubicBezTo>
                  <a:cubicBezTo>
                    <a:pt x="2882" y="1358"/>
                    <a:pt x="2810" y="1286"/>
                    <a:pt x="2727" y="1286"/>
                  </a:cubicBezTo>
                  <a:lnTo>
                    <a:pt x="2501" y="1286"/>
                  </a:lnTo>
                  <a:cubicBezTo>
                    <a:pt x="2465" y="1108"/>
                    <a:pt x="2406" y="953"/>
                    <a:pt x="2310" y="822"/>
                  </a:cubicBezTo>
                  <a:lnTo>
                    <a:pt x="2465" y="655"/>
                  </a:lnTo>
                  <a:cubicBezTo>
                    <a:pt x="2525" y="596"/>
                    <a:pt x="2525" y="476"/>
                    <a:pt x="2465" y="417"/>
                  </a:cubicBezTo>
                  <a:cubicBezTo>
                    <a:pt x="2435" y="387"/>
                    <a:pt x="2391" y="372"/>
                    <a:pt x="2346" y="372"/>
                  </a:cubicBezTo>
                  <a:cubicBezTo>
                    <a:pt x="2301" y="372"/>
                    <a:pt x="2257" y="387"/>
                    <a:pt x="2227" y="417"/>
                  </a:cubicBezTo>
                  <a:lnTo>
                    <a:pt x="2072" y="584"/>
                  </a:lnTo>
                  <a:cubicBezTo>
                    <a:pt x="1929" y="476"/>
                    <a:pt x="1775" y="417"/>
                    <a:pt x="1608" y="393"/>
                  </a:cubicBezTo>
                  <a:lnTo>
                    <a:pt x="1608" y="167"/>
                  </a:lnTo>
                  <a:cubicBezTo>
                    <a:pt x="1608" y="84"/>
                    <a:pt x="1536" y="0"/>
                    <a:pt x="14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34"/>
            <p:cNvSpPr/>
            <p:nvPr/>
          </p:nvSpPr>
          <p:spPr>
            <a:xfrm>
              <a:off x="3693751" y="2004147"/>
              <a:ext cx="34721" cy="35101"/>
            </a:xfrm>
            <a:custGeom>
              <a:avLst/>
              <a:gdLst/>
              <a:ahLst/>
              <a:cxnLst/>
              <a:rect l="l" t="t" r="r" b="b"/>
              <a:pathLst>
                <a:path w="1096" h="1108" extrusionOk="0">
                  <a:moveTo>
                    <a:pt x="548" y="345"/>
                  </a:moveTo>
                  <a:cubicBezTo>
                    <a:pt x="667" y="345"/>
                    <a:pt x="751" y="441"/>
                    <a:pt x="751" y="560"/>
                  </a:cubicBezTo>
                  <a:cubicBezTo>
                    <a:pt x="751" y="679"/>
                    <a:pt x="667" y="762"/>
                    <a:pt x="548" y="762"/>
                  </a:cubicBezTo>
                  <a:cubicBezTo>
                    <a:pt x="429" y="762"/>
                    <a:pt x="334" y="679"/>
                    <a:pt x="334" y="560"/>
                  </a:cubicBezTo>
                  <a:cubicBezTo>
                    <a:pt x="334" y="441"/>
                    <a:pt x="429" y="345"/>
                    <a:pt x="548" y="345"/>
                  </a:cubicBezTo>
                  <a:close/>
                  <a:moveTo>
                    <a:pt x="548" y="0"/>
                  </a:moveTo>
                  <a:cubicBezTo>
                    <a:pt x="251" y="0"/>
                    <a:pt x="1" y="262"/>
                    <a:pt x="1" y="560"/>
                  </a:cubicBezTo>
                  <a:cubicBezTo>
                    <a:pt x="1" y="857"/>
                    <a:pt x="251" y="1107"/>
                    <a:pt x="548" y="1107"/>
                  </a:cubicBezTo>
                  <a:cubicBezTo>
                    <a:pt x="846" y="1107"/>
                    <a:pt x="1096" y="857"/>
                    <a:pt x="1096" y="560"/>
                  </a:cubicBezTo>
                  <a:cubicBezTo>
                    <a:pt x="1096" y="262"/>
                    <a:pt x="846" y="0"/>
                    <a:pt x="5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34"/>
            <p:cNvSpPr/>
            <p:nvPr/>
          </p:nvSpPr>
          <p:spPr>
            <a:xfrm>
              <a:off x="3679052" y="2008297"/>
              <a:ext cx="210482" cy="228983"/>
            </a:xfrm>
            <a:custGeom>
              <a:avLst/>
              <a:gdLst/>
              <a:ahLst/>
              <a:cxnLst/>
              <a:rect l="l" t="t" r="r" b="b"/>
              <a:pathLst>
                <a:path w="6644" h="7228" extrusionOk="0">
                  <a:moveTo>
                    <a:pt x="4179" y="334"/>
                  </a:moveTo>
                  <a:lnTo>
                    <a:pt x="4179" y="762"/>
                  </a:lnTo>
                  <a:lnTo>
                    <a:pt x="4179" y="786"/>
                  </a:lnTo>
                  <a:cubicBezTo>
                    <a:pt x="4179" y="869"/>
                    <a:pt x="4239" y="941"/>
                    <a:pt x="4334" y="965"/>
                  </a:cubicBezTo>
                  <a:cubicBezTo>
                    <a:pt x="4596" y="988"/>
                    <a:pt x="4846" y="1107"/>
                    <a:pt x="5072" y="1274"/>
                  </a:cubicBezTo>
                  <a:cubicBezTo>
                    <a:pt x="5102" y="1299"/>
                    <a:pt x="5138" y="1311"/>
                    <a:pt x="5174" y="1311"/>
                  </a:cubicBezTo>
                  <a:cubicBezTo>
                    <a:pt x="5225" y="1311"/>
                    <a:pt x="5276" y="1287"/>
                    <a:pt x="5310" y="1238"/>
                  </a:cubicBezTo>
                  <a:lnTo>
                    <a:pt x="5322" y="1227"/>
                  </a:lnTo>
                  <a:lnTo>
                    <a:pt x="5620" y="929"/>
                  </a:lnTo>
                  <a:lnTo>
                    <a:pt x="5715" y="1024"/>
                  </a:lnTo>
                  <a:lnTo>
                    <a:pt x="5418" y="1322"/>
                  </a:lnTo>
                  <a:lnTo>
                    <a:pt x="5406" y="1334"/>
                  </a:lnTo>
                  <a:cubicBezTo>
                    <a:pt x="5322" y="1393"/>
                    <a:pt x="5322" y="1500"/>
                    <a:pt x="5370" y="1572"/>
                  </a:cubicBezTo>
                  <a:cubicBezTo>
                    <a:pt x="5537" y="1798"/>
                    <a:pt x="5632" y="2048"/>
                    <a:pt x="5679" y="2310"/>
                  </a:cubicBezTo>
                  <a:cubicBezTo>
                    <a:pt x="5703" y="2405"/>
                    <a:pt x="5775" y="2465"/>
                    <a:pt x="5858" y="2465"/>
                  </a:cubicBezTo>
                  <a:lnTo>
                    <a:pt x="6311" y="2465"/>
                  </a:lnTo>
                  <a:lnTo>
                    <a:pt x="6311" y="2572"/>
                  </a:lnTo>
                  <a:lnTo>
                    <a:pt x="5846" y="2572"/>
                  </a:lnTo>
                  <a:cubicBezTo>
                    <a:pt x="5763" y="2572"/>
                    <a:pt x="5679" y="2631"/>
                    <a:pt x="5668" y="2715"/>
                  </a:cubicBezTo>
                  <a:cubicBezTo>
                    <a:pt x="5632" y="2989"/>
                    <a:pt x="5525" y="3239"/>
                    <a:pt x="5358" y="3465"/>
                  </a:cubicBezTo>
                  <a:cubicBezTo>
                    <a:pt x="5298" y="3536"/>
                    <a:pt x="5310" y="3643"/>
                    <a:pt x="5382" y="3703"/>
                  </a:cubicBezTo>
                  <a:lnTo>
                    <a:pt x="5406" y="3715"/>
                  </a:lnTo>
                  <a:lnTo>
                    <a:pt x="5715" y="4024"/>
                  </a:lnTo>
                  <a:lnTo>
                    <a:pt x="5620" y="4120"/>
                  </a:lnTo>
                  <a:lnTo>
                    <a:pt x="5310" y="3798"/>
                  </a:lnTo>
                  <a:cubicBezTo>
                    <a:pt x="5310" y="3798"/>
                    <a:pt x="5310" y="3786"/>
                    <a:pt x="5298" y="3786"/>
                  </a:cubicBezTo>
                  <a:cubicBezTo>
                    <a:pt x="5266" y="3747"/>
                    <a:pt x="5218" y="3729"/>
                    <a:pt x="5171" y="3729"/>
                  </a:cubicBezTo>
                  <a:cubicBezTo>
                    <a:pt x="5132" y="3729"/>
                    <a:pt x="5092" y="3741"/>
                    <a:pt x="5060" y="3763"/>
                  </a:cubicBezTo>
                  <a:cubicBezTo>
                    <a:pt x="4846" y="3917"/>
                    <a:pt x="4584" y="4024"/>
                    <a:pt x="4310" y="4072"/>
                  </a:cubicBezTo>
                  <a:cubicBezTo>
                    <a:pt x="4227" y="4084"/>
                    <a:pt x="4167" y="4155"/>
                    <a:pt x="4167" y="4251"/>
                  </a:cubicBezTo>
                  <a:lnTo>
                    <a:pt x="4167" y="4263"/>
                  </a:lnTo>
                  <a:lnTo>
                    <a:pt x="4167" y="4715"/>
                  </a:lnTo>
                  <a:lnTo>
                    <a:pt x="4060" y="4715"/>
                  </a:lnTo>
                  <a:lnTo>
                    <a:pt x="4060" y="4275"/>
                  </a:lnTo>
                  <a:lnTo>
                    <a:pt x="4060" y="4263"/>
                  </a:lnTo>
                  <a:cubicBezTo>
                    <a:pt x="4060" y="4179"/>
                    <a:pt x="4001" y="4096"/>
                    <a:pt x="3917" y="4084"/>
                  </a:cubicBezTo>
                  <a:cubicBezTo>
                    <a:pt x="3644" y="4060"/>
                    <a:pt x="3393" y="3941"/>
                    <a:pt x="3167" y="3774"/>
                  </a:cubicBezTo>
                  <a:cubicBezTo>
                    <a:pt x="3136" y="3749"/>
                    <a:pt x="3099" y="3736"/>
                    <a:pt x="3061" y="3736"/>
                  </a:cubicBezTo>
                  <a:cubicBezTo>
                    <a:pt x="3012" y="3736"/>
                    <a:pt x="2963" y="3758"/>
                    <a:pt x="2929" y="3798"/>
                  </a:cubicBezTo>
                  <a:cubicBezTo>
                    <a:pt x="2929" y="3798"/>
                    <a:pt x="2929" y="3822"/>
                    <a:pt x="2917" y="3822"/>
                  </a:cubicBezTo>
                  <a:lnTo>
                    <a:pt x="2608" y="4132"/>
                  </a:lnTo>
                  <a:lnTo>
                    <a:pt x="2512" y="4036"/>
                  </a:lnTo>
                  <a:lnTo>
                    <a:pt x="2810" y="3739"/>
                  </a:lnTo>
                  <a:lnTo>
                    <a:pt x="2822" y="3727"/>
                  </a:lnTo>
                  <a:cubicBezTo>
                    <a:pt x="2822" y="3727"/>
                    <a:pt x="2846" y="3727"/>
                    <a:pt x="2846" y="3715"/>
                  </a:cubicBezTo>
                  <a:cubicBezTo>
                    <a:pt x="2917" y="3655"/>
                    <a:pt x="2917" y="3548"/>
                    <a:pt x="2870" y="3477"/>
                  </a:cubicBezTo>
                  <a:cubicBezTo>
                    <a:pt x="2703" y="3262"/>
                    <a:pt x="2608" y="3001"/>
                    <a:pt x="2560" y="2727"/>
                  </a:cubicBezTo>
                  <a:cubicBezTo>
                    <a:pt x="2548" y="2643"/>
                    <a:pt x="2465" y="2584"/>
                    <a:pt x="2381" y="2584"/>
                  </a:cubicBezTo>
                  <a:lnTo>
                    <a:pt x="1929" y="2584"/>
                  </a:lnTo>
                  <a:lnTo>
                    <a:pt x="1929" y="2465"/>
                  </a:lnTo>
                  <a:lnTo>
                    <a:pt x="2381" y="2465"/>
                  </a:lnTo>
                  <a:cubicBezTo>
                    <a:pt x="2465" y="2465"/>
                    <a:pt x="2548" y="2405"/>
                    <a:pt x="2560" y="2310"/>
                  </a:cubicBezTo>
                  <a:cubicBezTo>
                    <a:pt x="2584" y="2048"/>
                    <a:pt x="2703" y="1798"/>
                    <a:pt x="2870" y="1572"/>
                  </a:cubicBezTo>
                  <a:cubicBezTo>
                    <a:pt x="2929" y="1500"/>
                    <a:pt x="2917" y="1393"/>
                    <a:pt x="2846" y="1334"/>
                  </a:cubicBezTo>
                  <a:lnTo>
                    <a:pt x="2822" y="1322"/>
                  </a:lnTo>
                  <a:lnTo>
                    <a:pt x="2524" y="1024"/>
                  </a:lnTo>
                  <a:lnTo>
                    <a:pt x="2620" y="929"/>
                  </a:lnTo>
                  <a:lnTo>
                    <a:pt x="2917" y="1227"/>
                  </a:lnTo>
                  <a:lnTo>
                    <a:pt x="2929" y="1238"/>
                  </a:lnTo>
                  <a:cubicBezTo>
                    <a:pt x="2963" y="1286"/>
                    <a:pt x="3012" y="1306"/>
                    <a:pt x="3062" y="1306"/>
                  </a:cubicBezTo>
                  <a:cubicBezTo>
                    <a:pt x="3099" y="1306"/>
                    <a:pt x="3137" y="1295"/>
                    <a:pt x="3167" y="1274"/>
                  </a:cubicBezTo>
                  <a:cubicBezTo>
                    <a:pt x="3393" y="1107"/>
                    <a:pt x="3644" y="1000"/>
                    <a:pt x="3917" y="953"/>
                  </a:cubicBezTo>
                  <a:cubicBezTo>
                    <a:pt x="4001" y="941"/>
                    <a:pt x="4060" y="869"/>
                    <a:pt x="4060" y="774"/>
                  </a:cubicBezTo>
                  <a:lnTo>
                    <a:pt x="4060" y="762"/>
                  </a:lnTo>
                  <a:lnTo>
                    <a:pt x="4060" y="334"/>
                  </a:lnTo>
                  <a:close/>
                  <a:moveTo>
                    <a:pt x="3894" y="0"/>
                  </a:moveTo>
                  <a:cubicBezTo>
                    <a:pt x="3810" y="0"/>
                    <a:pt x="3739" y="84"/>
                    <a:pt x="3739" y="167"/>
                  </a:cubicBezTo>
                  <a:lnTo>
                    <a:pt x="3739" y="667"/>
                  </a:lnTo>
                  <a:cubicBezTo>
                    <a:pt x="3513" y="703"/>
                    <a:pt x="3298" y="798"/>
                    <a:pt x="3108" y="929"/>
                  </a:cubicBezTo>
                  <a:lnTo>
                    <a:pt x="2762" y="584"/>
                  </a:lnTo>
                  <a:cubicBezTo>
                    <a:pt x="2733" y="554"/>
                    <a:pt x="2688" y="539"/>
                    <a:pt x="2643" y="539"/>
                  </a:cubicBezTo>
                  <a:cubicBezTo>
                    <a:pt x="2599" y="539"/>
                    <a:pt x="2554" y="554"/>
                    <a:pt x="2524" y="584"/>
                  </a:cubicBezTo>
                  <a:lnTo>
                    <a:pt x="2203" y="917"/>
                  </a:lnTo>
                  <a:cubicBezTo>
                    <a:pt x="2167" y="941"/>
                    <a:pt x="2155" y="988"/>
                    <a:pt x="2155" y="1036"/>
                  </a:cubicBezTo>
                  <a:cubicBezTo>
                    <a:pt x="2155" y="1084"/>
                    <a:pt x="2167" y="1119"/>
                    <a:pt x="2203" y="1155"/>
                  </a:cubicBezTo>
                  <a:lnTo>
                    <a:pt x="2536" y="1500"/>
                  </a:lnTo>
                  <a:cubicBezTo>
                    <a:pt x="2417" y="1691"/>
                    <a:pt x="2334" y="1893"/>
                    <a:pt x="2274" y="2119"/>
                  </a:cubicBezTo>
                  <a:lnTo>
                    <a:pt x="1786" y="2119"/>
                  </a:lnTo>
                  <a:cubicBezTo>
                    <a:pt x="1691" y="2119"/>
                    <a:pt x="1619" y="2191"/>
                    <a:pt x="1619" y="2286"/>
                  </a:cubicBezTo>
                  <a:lnTo>
                    <a:pt x="1619" y="2751"/>
                  </a:lnTo>
                  <a:cubicBezTo>
                    <a:pt x="1619" y="2834"/>
                    <a:pt x="1691" y="2905"/>
                    <a:pt x="1786" y="2905"/>
                  </a:cubicBezTo>
                  <a:lnTo>
                    <a:pt x="2274" y="2905"/>
                  </a:lnTo>
                  <a:cubicBezTo>
                    <a:pt x="2322" y="3084"/>
                    <a:pt x="2381" y="3251"/>
                    <a:pt x="2465" y="3417"/>
                  </a:cubicBezTo>
                  <a:lnTo>
                    <a:pt x="1084" y="3417"/>
                  </a:lnTo>
                  <a:cubicBezTo>
                    <a:pt x="988" y="3417"/>
                    <a:pt x="917" y="3489"/>
                    <a:pt x="917" y="3584"/>
                  </a:cubicBezTo>
                  <a:cubicBezTo>
                    <a:pt x="917" y="3667"/>
                    <a:pt x="988" y="3739"/>
                    <a:pt x="1084" y="3739"/>
                  </a:cubicBezTo>
                  <a:lnTo>
                    <a:pt x="2334" y="3739"/>
                  </a:lnTo>
                  <a:lnTo>
                    <a:pt x="2203" y="3882"/>
                  </a:lnTo>
                  <a:cubicBezTo>
                    <a:pt x="2143" y="3941"/>
                    <a:pt x="2143" y="4060"/>
                    <a:pt x="2203" y="4120"/>
                  </a:cubicBezTo>
                  <a:lnTo>
                    <a:pt x="2524" y="4441"/>
                  </a:lnTo>
                  <a:cubicBezTo>
                    <a:pt x="2560" y="4477"/>
                    <a:pt x="2608" y="4489"/>
                    <a:pt x="2643" y="4489"/>
                  </a:cubicBezTo>
                  <a:cubicBezTo>
                    <a:pt x="2691" y="4489"/>
                    <a:pt x="2739" y="4477"/>
                    <a:pt x="2762" y="4441"/>
                  </a:cubicBezTo>
                  <a:lnTo>
                    <a:pt x="3108" y="4096"/>
                  </a:lnTo>
                  <a:cubicBezTo>
                    <a:pt x="3286" y="4215"/>
                    <a:pt x="3489" y="4310"/>
                    <a:pt x="3703" y="4358"/>
                  </a:cubicBezTo>
                  <a:lnTo>
                    <a:pt x="3703" y="4370"/>
                  </a:lnTo>
                  <a:lnTo>
                    <a:pt x="3703" y="5144"/>
                  </a:lnTo>
                  <a:lnTo>
                    <a:pt x="155" y="5144"/>
                  </a:lnTo>
                  <a:cubicBezTo>
                    <a:pt x="72" y="5144"/>
                    <a:pt x="0" y="5215"/>
                    <a:pt x="0" y="5310"/>
                  </a:cubicBezTo>
                  <a:cubicBezTo>
                    <a:pt x="0" y="5394"/>
                    <a:pt x="72" y="5465"/>
                    <a:pt x="155" y="5465"/>
                  </a:cubicBezTo>
                  <a:lnTo>
                    <a:pt x="4417" y="5465"/>
                  </a:lnTo>
                  <a:lnTo>
                    <a:pt x="4120" y="7037"/>
                  </a:lnTo>
                  <a:cubicBezTo>
                    <a:pt x="4108" y="7120"/>
                    <a:pt x="4167" y="7215"/>
                    <a:pt x="4251" y="7227"/>
                  </a:cubicBezTo>
                  <a:lnTo>
                    <a:pt x="4286" y="7227"/>
                  </a:lnTo>
                  <a:cubicBezTo>
                    <a:pt x="4358" y="7227"/>
                    <a:pt x="4429" y="7168"/>
                    <a:pt x="4441" y="7096"/>
                  </a:cubicBezTo>
                  <a:lnTo>
                    <a:pt x="4787" y="5322"/>
                  </a:lnTo>
                  <a:cubicBezTo>
                    <a:pt x="4798" y="5275"/>
                    <a:pt x="4787" y="5215"/>
                    <a:pt x="4763" y="5191"/>
                  </a:cubicBezTo>
                  <a:cubicBezTo>
                    <a:pt x="4727" y="5144"/>
                    <a:pt x="4679" y="5132"/>
                    <a:pt x="4620" y="5132"/>
                  </a:cubicBezTo>
                  <a:lnTo>
                    <a:pt x="4048" y="5132"/>
                  </a:lnTo>
                  <a:lnTo>
                    <a:pt x="4048" y="5013"/>
                  </a:lnTo>
                  <a:lnTo>
                    <a:pt x="4370" y="5013"/>
                  </a:lnTo>
                  <a:cubicBezTo>
                    <a:pt x="4465" y="5013"/>
                    <a:pt x="4536" y="4929"/>
                    <a:pt x="4536" y="4846"/>
                  </a:cubicBezTo>
                  <a:lnTo>
                    <a:pt x="4536" y="4358"/>
                  </a:lnTo>
                  <a:cubicBezTo>
                    <a:pt x="4763" y="4310"/>
                    <a:pt x="4965" y="4215"/>
                    <a:pt x="5168" y="4084"/>
                  </a:cubicBezTo>
                  <a:lnTo>
                    <a:pt x="5501" y="4429"/>
                  </a:lnTo>
                  <a:cubicBezTo>
                    <a:pt x="5537" y="4453"/>
                    <a:pt x="5584" y="4477"/>
                    <a:pt x="5620" y="4477"/>
                  </a:cubicBezTo>
                  <a:cubicBezTo>
                    <a:pt x="5668" y="4477"/>
                    <a:pt x="5715" y="4453"/>
                    <a:pt x="5739" y="4429"/>
                  </a:cubicBezTo>
                  <a:lnTo>
                    <a:pt x="6072" y="4096"/>
                  </a:lnTo>
                  <a:cubicBezTo>
                    <a:pt x="6096" y="4072"/>
                    <a:pt x="6108" y="4024"/>
                    <a:pt x="6108" y="3977"/>
                  </a:cubicBezTo>
                  <a:cubicBezTo>
                    <a:pt x="6108" y="3941"/>
                    <a:pt x="6096" y="3894"/>
                    <a:pt x="6072" y="3858"/>
                  </a:cubicBezTo>
                  <a:lnTo>
                    <a:pt x="5727" y="3524"/>
                  </a:lnTo>
                  <a:cubicBezTo>
                    <a:pt x="5846" y="3322"/>
                    <a:pt x="5930" y="3120"/>
                    <a:pt x="5989" y="2893"/>
                  </a:cubicBezTo>
                  <a:lnTo>
                    <a:pt x="6489" y="2893"/>
                  </a:lnTo>
                  <a:cubicBezTo>
                    <a:pt x="6572" y="2893"/>
                    <a:pt x="6644" y="2822"/>
                    <a:pt x="6644" y="2727"/>
                  </a:cubicBezTo>
                  <a:lnTo>
                    <a:pt x="6644" y="2274"/>
                  </a:lnTo>
                  <a:cubicBezTo>
                    <a:pt x="6632" y="2191"/>
                    <a:pt x="6561" y="2119"/>
                    <a:pt x="6477" y="2119"/>
                  </a:cubicBezTo>
                  <a:lnTo>
                    <a:pt x="5977" y="2119"/>
                  </a:lnTo>
                  <a:cubicBezTo>
                    <a:pt x="5941" y="1893"/>
                    <a:pt x="5846" y="1691"/>
                    <a:pt x="5715" y="1500"/>
                  </a:cubicBezTo>
                  <a:lnTo>
                    <a:pt x="6060" y="1155"/>
                  </a:lnTo>
                  <a:cubicBezTo>
                    <a:pt x="6084" y="1119"/>
                    <a:pt x="6096" y="1084"/>
                    <a:pt x="6096" y="1036"/>
                  </a:cubicBezTo>
                  <a:cubicBezTo>
                    <a:pt x="6096" y="988"/>
                    <a:pt x="6084" y="941"/>
                    <a:pt x="6060" y="917"/>
                  </a:cubicBezTo>
                  <a:lnTo>
                    <a:pt x="5727" y="584"/>
                  </a:lnTo>
                  <a:cubicBezTo>
                    <a:pt x="5697" y="554"/>
                    <a:pt x="5653" y="539"/>
                    <a:pt x="5608" y="539"/>
                  </a:cubicBezTo>
                  <a:cubicBezTo>
                    <a:pt x="5563" y="539"/>
                    <a:pt x="5519" y="554"/>
                    <a:pt x="5489" y="584"/>
                  </a:cubicBezTo>
                  <a:lnTo>
                    <a:pt x="5144" y="929"/>
                  </a:lnTo>
                  <a:cubicBezTo>
                    <a:pt x="4953" y="810"/>
                    <a:pt x="4751" y="726"/>
                    <a:pt x="4525" y="667"/>
                  </a:cubicBezTo>
                  <a:lnTo>
                    <a:pt x="4525" y="167"/>
                  </a:lnTo>
                  <a:cubicBezTo>
                    <a:pt x="4525" y="84"/>
                    <a:pt x="4453" y="0"/>
                    <a:pt x="43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34"/>
            <p:cNvSpPr/>
            <p:nvPr/>
          </p:nvSpPr>
          <p:spPr>
            <a:xfrm>
              <a:off x="3772951" y="2050907"/>
              <a:ext cx="73973" cy="73593"/>
            </a:xfrm>
            <a:custGeom>
              <a:avLst/>
              <a:gdLst/>
              <a:ahLst/>
              <a:cxnLst/>
              <a:rect l="l" t="t" r="r" b="b"/>
              <a:pathLst>
                <a:path w="2335" h="2323" extrusionOk="0">
                  <a:moveTo>
                    <a:pt x="1156" y="322"/>
                  </a:moveTo>
                  <a:cubicBezTo>
                    <a:pt x="1620" y="322"/>
                    <a:pt x="1989" y="703"/>
                    <a:pt x="1989" y="1167"/>
                  </a:cubicBezTo>
                  <a:cubicBezTo>
                    <a:pt x="1989" y="1620"/>
                    <a:pt x="1620" y="2001"/>
                    <a:pt x="1156" y="2001"/>
                  </a:cubicBezTo>
                  <a:cubicBezTo>
                    <a:pt x="691" y="2001"/>
                    <a:pt x="322" y="1620"/>
                    <a:pt x="322" y="1167"/>
                  </a:cubicBezTo>
                  <a:cubicBezTo>
                    <a:pt x="322" y="703"/>
                    <a:pt x="691" y="322"/>
                    <a:pt x="1156" y="322"/>
                  </a:cubicBezTo>
                  <a:close/>
                  <a:moveTo>
                    <a:pt x="1156" y="1"/>
                  </a:moveTo>
                  <a:cubicBezTo>
                    <a:pt x="513" y="1"/>
                    <a:pt x="1" y="524"/>
                    <a:pt x="1" y="1167"/>
                  </a:cubicBezTo>
                  <a:cubicBezTo>
                    <a:pt x="1" y="1798"/>
                    <a:pt x="513" y="2322"/>
                    <a:pt x="1156" y="2322"/>
                  </a:cubicBezTo>
                  <a:cubicBezTo>
                    <a:pt x="1799" y="2322"/>
                    <a:pt x="2323" y="1798"/>
                    <a:pt x="2323" y="1167"/>
                  </a:cubicBezTo>
                  <a:cubicBezTo>
                    <a:pt x="2334" y="524"/>
                    <a:pt x="1811" y="1"/>
                    <a:pt x="11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34"/>
            <p:cNvSpPr/>
            <p:nvPr/>
          </p:nvSpPr>
          <p:spPr>
            <a:xfrm>
              <a:off x="3790312" y="2069028"/>
              <a:ext cx="38491" cy="38491"/>
            </a:xfrm>
            <a:custGeom>
              <a:avLst/>
              <a:gdLst/>
              <a:ahLst/>
              <a:cxnLst/>
              <a:rect l="l" t="t" r="r" b="b"/>
              <a:pathLst>
                <a:path w="1215" h="1215" extrusionOk="0">
                  <a:moveTo>
                    <a:pt x="608" y="322"/>
                  </a:moveTo>
                  <a:cubicBezTo>
                    <a:pt x="763" y="322"/>
                    <a:pt x="882" y="441"/>
                    <a:pt x="882" y="595"/>
                  </a:cubicBezTo>
                  <a:cubicBezTo>
                    <a:pt x="882" y="738"/>
                    <a:pt x="763" y="857"/>
                    <a:pt x="608" y="857"/>
                  </a:cubicBezTo>
                  <a:cubicBezTo>
                    <a:pt x="465" y="857"/>
                    <a:pt x="346" y="738"/>
                    <a:pt x="346" y="595"/>
                  </a:cubicBezTo>
                  <a:cubicBezTo>
                    <a:pt x="346" y="441"/>
                    <a:pt x="465" y="322"/>
                    <a:pt x="608" y="322"/>
                  </a:cubicBezTo>
                  <a:close/>
                  <a:moveTo>
                    <a:pt x="608" y="0"/>
                  </a:moveTo>
                  <a:cubicBezTo>
                    <a:pt x="286" y="0"/>
                    <a:pt x="1" y="262"/>
                    <a:pt x="1" y="607"/>
                  </a:cubicBezTo>
                  <a:cubicBezTo>
                    <a:pt x="1" y="929"/>
                    <a:pt x="262" y="1215"/>
                    <a:pt x="608" y="1215"/>
                  </a:cubicBezTo>
                  <a:cubicBezTo>
                    <a:pt x="941" y="1215"/>
                    <a:pt x="1215" y="953"/>
                    <a:pt x="1215" y="607"/>
                  </a:cubicBezTo>
                  <a:cubicBezTo>
                    <a:pt x="1215" y="262"/>
                    <a:pt x="953" y="0"/>
                    <a:pt x="6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34"/>
            <p:cNvSpPr/>
            <p:nvPr/>
          </p:nvSpPr>
          <p:spPr>
            <a:xfrm>
              <a:off x="3522521" y="2081447"/>
              <a:ext cx="294212" cy="225688"/>
            </a:xfrm>
            <a:custGeom>
              <a:avLst/>
              <a:gdLst/>
              <a:ahLst/>
              <a:cxnLst/>
              <a:rect l="l" t="t" r="r" b="b"/>
              <a:pathLst>
                <a:path w="9287" h="7124" extrusionOk="0">
                  <a:moveTo>
                    <a:pt x="155" y="1"/>
                  </a:moveTo>
                  <a:cubicBezTo>
                    <a:pt x="72" y="1"/>
                    <a:pt x="0" y="72"/>
                    <a:pt x="0" y="168"/>
                  </a:cubicBezTo>
                  <a:lnTo>
                    <a:pt x="0" y="6954"/>
                  </a:lnTo>
                  <a:cubicBezTo>
                    <a:pt x="0" y="7121"/>
                    <a:pt x="143" y="7121"/>
                    <a:pt x="262" y="7121"/>
                  </a:cubicBezTo>
                  <a:cubicBezTo>
                    <a:pt x="351" y="7121"/>
                    <a:pt x="2483" y="7124"/>
                    <a:pt x="4603" y="7124"/>
                  </a:cubicBezTo>
                  <a:cubicBezTo>
                    <a:pt x="6724" y="7124"/>
                    <a:pt x="8835" y="7121"/>
                    <a:pt x="8882" y="7109"/>
                  </a:cubicBezTo>
                  <a:cubicBezTo>
                    <a:pt x="8942" y="7085"/>
                    <a:pt x="8989" y="7026"/>
                    <a:pt x="9001" y="6966"/>
                  </a:cubicBezTo>
                  <a:lnTo>
                    <a:pt x="9287" y="5466"/>
                  </a:lnTo>
                  <a:cubicBezTo>
                    <a:pt x="9275" y="5395"/>
                    <a:pt x="9216" y="5299"/>
                    <a:pt x="9120" y="5287"/>
                  </a:cubicBezTo>
                  <a:cubicBezTo>
                    <a:pt x="9113" y="5286"/>
                    <a:pt x="9106" y="5286"/>
                    <a:pt x="9099" y="5286"/>
                  </a:cubicBezTo>
                  <a:cubicBezTo>
                    <a:pt x="9021" y="5286"/>
                    <a:pt x="8941" y="5342"/>
                    <a:pt x="8930" y="5418"/>
                  </a:cubicBezTo>
                  <a:lnTo>
                    <a:pt x="8680" y="6788"/>
                  </a:lnTo>
                  <a:lnTo>
                    <a:pt x="357" y="6788"/>
                  </a:lnTo>
                  <a:lnTo>
                    <a:pt x="1036" y="3192"/>
                  </a:lnTo>
                  <a:lnTo>
                    <a:pt x="4429" y="3192"/>
                  </a:lnTo>
                  <a:cubicBezTo>
                    <a:pt x="4524" y="3192"/>
                    <a:pt x="4596" y="3120"/>
                    <a:pt x="4596" y="3025"/>
                  </a:cubicBezTo>
                  <a:cubicBezTo>
                    <a:pt x="4596" y="2930"/>
                    <a:pt x="4524" y="2858"/>
                    <a:pt x="4429" y="2858"/>
                  </a:cubicBezTo>
                  <a:lnTo>
                    <a:pt x="905" y="2858"/>
                  </a:lnTo>
                  <a:cubicBezTo>
                    <a:pt x="834" y="2858"/>
                    <a:pt x="750" y="2918"/>
                    <a:pt x="738" y="2989"/>
                  </a:cubicBezTo>
                  <a:lnTo>
                    <a:pt x="322" y="5168"/>
                  </a:lnTo>
                  <a:lnTo>
                    <a:pt x="322" y="334"/>
                  </a:lnTo>
                  <a:lnTo>
                    <a:pt x="2453" y="334"/>
                  </a:lnTo>
                  <a:lnTo>
                    <a:pt x="3536" y="1418"/>
                  </a:lnTo>
                  <a:cubicBezTo>
                    <a:pt x="3572" y="1442"/>
                    <a:pt x="3608" y="1465"/>
                    <a:pt x="3655" y="1465"/>
                  </a:cubicBezTo>
                  <a:lnTo>
                    <a:pt x="5358" y="1465"/>
                  </a:lnTo>
                  <a:cubicBezTo>
                    <a:pt x="5441" y="1465"/>
                    <a:pt x="5513" y="1394"/>
                    <a:pt x="5513" y="1299"/>
                  </a:cubicBezTo>
                  <a:cubicBezTo>
                    <a:pt x="5513" y="1204"/>
                    <a:pt x="5441" y="1132"/>
                    <a:pt x="5358" y="1132"/>
                  </a:cubicBezTo>
                  <a:lnTo>
                    <a:pt x="3727" y="1132"/>
                  </a:lnTo>
                  <a:lnTo>
                    <a:pt x="2643" y="49"/>
                  </a:lnTo>
                  <a:cubicBezTo>
                    <a:pt x="2619" y="13"/>
                    <a:pt x="2572" y="1"/>
                    <a:pt x="25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34"/>
            <p:cNvSpPr/>
            <p:nvPr/>
          </p:nvSpPr>
          <p:spPr>
            <a:xfrm>
              <a:off x="3810682" y="2248812"/>
              <a:ext cx="1774" cy="253"/>
            </a:xfrm>
            <a:custGeom>
              <a:avLst/>
              <a:gdLst/>
              <a:ahLst/>
              <a:cxnLst/>
              <a:rect l="l" t="t" r="r" b="b"/>
              <a:pathLst>
                <a:path w="56" h="8" extrusionOk="0">
                  <a:moveTo>
                    <a:pt x="1" y="1"/>
                  </a:moveTo>
                  <a:cubicBezTo>
                    <a:pt x="1" y="1"/>
                    <a:pt x="7" y="2"/>
                    <a:pt x="24" y="4"/>
                  </a:cubicBezTo>
                  <a:cubicBezTo>
                    <a:pt x="44" y="7"/>
                    <a:pt x="52" y="8"/>
                    <a:pt x="53" y="8"/>
                  </a:cubicBezTo>
                  <a:cubicBezTo>
                    <a:pt x="55" y="8"/>
                    <a:pt x="3" y="1"/>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2" name="Google Shape;1012;p34"/>
          <p:cNvGrpSpPr/>
          <p:nvPr/>
        </p:nvGrpSpPr>
        <p:grpSpPr>
          <a:xfrm>
            <a:off x="7036731" y="1559478"/>
            <a:ext cx="368185" cy="330454"/>
            <a:chOff x="2630824" y="1976966"/>
            <a:chExt cx="368185" cy="330454"/>
          </a:xfrm>
        </p:grpSpPr>
        <p:sp>
          <p:nvSpPr>
            <p:cNvPr id="1013" name="Google Shape;1013;p34"/>
            <p:cNvSpPr/>
            <p:nvPr/>
          </p:nvSpPr>
          <p:spPr>
            <a:xfrm>
              <a:off x="2630824" y="2059967"/>
              <a:ext cx="229743" cy="247072"/>
            </a:xfrm>
            <a:custGeom>
              <a:avLst/>
              <a:gdLst/>
              <a:ahLst/>
              <a:cxnLst/>
              <a:rect l="l" t="t" r="r" b="b"/>
              <a:pathLst>
                <a:path w="7252" h="7799" extrusionOk="0">
                  <a:moveTo>
                    <a:pt x="167" y="0"/>
                  </a:moveTo>
                  <a:cubicBezTo>
                    <a:pt x="72" y="0"/>
                    <a:pt x="1" y="72"/>
                    <a:pt x="1" y="167"/>
                  </a:cubicBezTo>
                  <a:lnTo>
                    <a:pt x="1" y="7632"/>
                  </a:lnTo>
                  <a:cubicBezTo>
                    <a:pt x="1" y="7727"/>
                    <a:pt x="72" y="7799"/>
                    <a:pt x="167" y="7799"/>
                  </a:cubicBezTo>
                  <a:lnTo>
                    <a:pt x="7085" y="7799"/>
                  </a:lnTo>
                  <a:cubicBezTo>
                    <a:pt x="7180" y="7799"/>
                    <a:pt x="7252" y="7727"/>
                    <a:pt x="7252" y="7632"/>
                  </a:cubicBezTo>
                  <a:cubicBezTo>
                    <a:pt x="7252" y="7549"/>
                    <a:pt x="7180" y="7454"/>
                    <a:pt x="7085" y="7454"/>
                  </a:cubicBezTo>
                  <a:lnTo>
                    <a:pt x="346" y="7454"/>
                  </a:lnTo>
                  <a:lnTo>
                    <a:pt x="346" y="322"/>
                  </a:lnTo>
                  <a:lnTo>
                    <a:pt x="2715" y="322"/>
                  </a:lnTo>
                  <a:lnTo>
                    <a:pt x="3906" y="1512"/>
                  </a:lnTo>
                  <a:cubicBezTo>
                    <a:pt x="3930" y="1548"/>
                    <a:pt x="3977" y="1560"/>
                    <a:pt x="4025" y="1560"/>
                  </a:cubicBezTo>
                  <a:lnTo>
                    <a:pt x="4597" y="1560"/>
                  </a:lnTo>
                  <a:cubicBezTo>
                    <a:pt x="4692" y="1560"/>
                    <a:pt x="4763" y="1489"/>
                    <a:pt x="4763" y="1393"/>
                  </a:cubicBezTo>
                  <a:cubicBezTo>
                    <a:pt x="4763" y="1310"/>
                    <a:pt x="4692" y="1239"/>
                    <a:pt x="4597" y="1239"/>
                  </a:cubicBezTo>
                  <a:lnTo>
                    <a:pt x="4073" y="1239"/>
                  </a:lnTo>
                  <a:lnTo>
                    <a:pt x="2882" y="48"/>
                  </a:lnTo>
                  <a:cubicBezTo>
                    <a:pt x="2858" y="12"/>
                    <a:pt x="2811" y="0"/>
                    <a:pt x="277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34"/>
            <p:cNvSpPr/>
            <p:nvPr/>
          </p:nvSpPr>
          <p:spPr>
            <a:xfrm>
              <a:off x="2792646" y="1976966"/>
              <a:ext cx="206364" cy="330454"/>
            </a:xfrm>
            <a:custGeom>
              <a:avLst/>
              <a:gdLst/>
              <a:ahLst/>
              <a:cxnLst/>
              <a:rect l="l" t="t" r="r" b="b"/>
              <a:pathLst>
                <a:path w="6514" h="10431" extrusionOk="0">
                  <a:moveTo>
                    <a:pt x="3894" y="1"/>
                  </a:moveTo>
                  <a:cubicBezTo>
                    <a:pt x="2453" y="1"/>
                    <a:pt x="1286" y="1180"/>
                    <a:pt x="1286" y="2608"/>
                  </a:cubicBezTo>
                  <a:cubicBezTo>
                    <a:pt x="1286" y="3061"/>
                    <a:pt x="1405" y="3513"/>
                    <a:pt x="1632" y="3882"/>
                  </a:cubicBezTo>
                  <a:lnTo>
                    <a:pt x="155" y="3882"/>
                  </a:lnTo>
                  <a:cubicBezTo>
                    <a:pt x="72" y="3882"/>
                    <a:pt x="1" y="3954"/>
                    <a:pt x="1" y="4049"/>
                  </a:cubicBezTo>
                  <a:cubicBezTo>
                    <a:pt x="1" y="4132"/>
                    <a:pt x="72" y="4216"/>
                    <a:pt x="155" y="4216"/>
                  </a:cubicBezTo>
                  <a:lnTo>
                    <a:pt x="1858" y="4216"/>
                  </a:lnTo>
                  <a:cubicBezTo>
                    <a:pt x="2334" y="4811"/>
                    <a:pt x="3072" y="5192"/>
                    <a:pt x="3894" y="5192"/>
                  </a:cubicBezTo>
                  <a:cubicBezTo>
                    <a:pt x="4061" y="5192"/>
                    <a:pt x="4227" y="5180"/>
                    <a:pt x="4382" y="5144"/>
                  </a:cubicBezTo>
                  <a:lnTo>
                    <a:pt x="4382" y="10109"/>
                  </a:lnTo>
                  <a:lnTo>
                    <a:pt x="2632" y="10109"/>
                  </a:lnTo>
                  <a:cubicBezTo>
                    <a:pt x="2537" y="10109"/>
                    <a:pt x="2465" y="10181"/>
                    <a:pt x="2465" y="10264"/>
                  </a:cubicBezTo>
                  <a:cubicBezTo>
                    <a:pt x="2465" y="10359"/>
                    <a:pt x="2537" y="10431"/>
                    <a:pt x="2632" y="10431"/>
                  </a:cubicBezTo>
                  <a:lnTo>
                    <a:pt x="4549" y="10431"/>
                  </a:lnTo>
                  <a:cubicBezTo>
                    <a:pt x="4644" y="10431"/>
                    <a:pt x="4715" y="10359"/>
                    <a:pt x="4715" y="10264"/>
                  </a:cubicBezTo>
                  <a:lnTo>
                    <a:pt x="4715" y="5061"/>
                  </a:lnTo>
                  <a:cubicBezTo>
                    <a:pt x="5061" y="4942"/>
                    <a:pt x="5382" y="4752"/>
                    <a:pt x="5656" y="4490"/>
                  </a:cubicBezTo>
                  <a:cubicBezTo>
                    <a:pt x="6132" y="4049"/>
                    <a:pt x="6430" y="3442"/>
                    <a:pt x="6466" y="2787"/>
                  </a:cubicBezTo>
                  <a:cubicBezTo>
                    <a:pt x="6513" y="2680"/>
                    <a:pt x="6442" y="2585"/>
                    <a:pt x="6358" y="2585"/>
                  </a:cubicBezTo>
                  <a:cubicBezTo>
                    <a:pt x="6263" y="2585"/>
                    <a:pt x="6168" y="2644"/>
                    <a:pt x="6168" y="2751"/>
                  </a:cubicBezTo>
                  <a:cubicBezTo>
                    <a:pt x="6085" y="3930"/>
                    <a:pt x="5096" y="4847"/>
                    <a:pt x="3906" y="4847"/>
                  </a:cubicBezTo>
                  <a:cubicBezTo>
                    <a:pt x="2656" y="4847"/>
                    <a:pt x="1644" y="3835"/>
                    <a:pt x="1644" y="2585"/>
                  </a:cubicBezTo>
                  <a:cubicBezTo>
                    <a:pt x="1644" y="1334"/>
                    <a:pt x="2656" y="322"/>
                    <a:pt x="3906" y="322"/>
                  </a:cubicBezTo>
                  <a:cubicBezTo>
                    <a:pt x="4977" y="322"/>
                    <a:pt x="5918" y="1084"/>
                    <a:pt x="6132" y="2144"/>
                  </a:cubicBezTo>
                  <a:cubicBezTo>
                    <a:pt x="6143" y="2220"/>
                    <a:pt x="6214" y="2277"/>
                    <a:pt x="6299" y="2277"/>
                  </a:cubicBezTo>
                  <a:cubicBezTo>
                    <a:pt x="6306" y="2277"/>
                    <a:pt x="6315" y="2276"/>
                    <a:pt x="6323" y="2275"/>
                  </a:cubicBezTo>
                  <a:cubicBezTo>
                    <a:pt x="6406" y="2263"/>
                    <a:pt x="6466" y="2168"/>
                    <a:pt x="6454" y="2085"/>
                  </a:cubicBezTo>
                  <a:cubicBezTo>
                    <a:pt x="6204" y="882"/>
                    <a:pt x="5132" y="1"/>
                    <a:pt x="389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34"/>
            <p:cNvSpPr/>
            <p:nvPr/>
          </p:nvSpPr>
          <p:spPr>
            <a:xfrm>
              <a:off x="2876376" y="2005256"/>
              <a:ext cx="78123" cy="91333"/>
            </a:xfrm>
            <a:custGeom>
              <a:avLst/>
              <a:gdLst/>
              <a:ahLst/>
              <a:cxnLst/>
              <a:rect l="l" t="t" r="r" b="b"/>
              <a:pathLst>
                <a:path w="2466" h="2883" extrusionOk="0">
                  <a:moveTo>
                    <a:pt x="1239" y="346"/>
                  </a:moveTo>
                  <a:cubicBezTo>
                    <a:pt x="1406" y="346"/>
                    <a:pt x="1537" y="477"/>
                    <a:pt x="1537" y="644"/>
                  </a:cubicBezTo>
                  <a:lnTo>
                    <a:pt x="1537" y="1061"/>
                  </a:lnTo>
                  <a:lnTo>
                    <a:pt x="941" y="1061"/>
                  </a:lnTo>
                  <a:lnTo>
                    <a:pt x="941" y="644"/>
                  </a:lnTo>
                  <a:cubicBezTo>
                    <a:pt x="941" y="477"/>
                    <a:pt x="1072" y="346"/>
                    <a:pt x="1239" y="346"/>
                  </a:cubicBezTo>
                  <a:close/>
                  <a:moveTo>
                    <a:pt x="2120" y="1394"/>
                  </a:moveTo>
                  <a:lnTo>
                    <a:pt x="2120" y="2561"/>
                  </a:lnTo>
                  <a:lnTo>
                    <a:pt x="358" y="2561"/>
                  </a:lnTo>
                  <a:lnTo>
                    <a:pt x="358" y="1394"/>
                  </a:lnTo>
                  <a:close/>
                  <a:moveTo>
                    <a:pt x="1227" y="1"/>
                  </a:moveTo>
                  <a:cubicBezTo>
                    <a:pt x="870" y="1"/>
                    <a:pt x="584" y="275"/>
                    <a:pt x="584" y="644"/>
                  </a:cubicBezTo>
                  <a:lnTo>
                    <a:pt x="584" y="1061"/>
                  </a:lnTo>
                  <a:lnTo>
                    <a:pt x="167" y="1061"/>
                  </a:lnTo>
                  <a:cubicBezTo>
                    <a:pt x="84" y="1061"/>
                    <a:pt x="1" y="1132"/>
                    <a:pt x="1" y="1215"/>
                  </a:cubicBezTo>
                  <a:lnTo>
                    <a:pt x="1" y="2727"/>
                  </a:lnTo>
                  <a:cubicBezTo>
                    <a:pt x="1" y="2811"/>
                    <a:pt x="84" y="2882"/>
                    <a:pt x="167" y="2882"/>
                  </a:cubicBezTo>
                  <a:lnTo>
                    <a:pt x="2263" y="2882"/>
                  </a:lnTo>
                  <a:cubicBezTo>
                    <a:pt x="2358" y="2882"/>
                    <a:pt x="2430" y="2811"/>
                    <a:pt x="2430" y="2727"/>
                  </a:cubicBezTo>
                  <a:lnTo>
                    <a:pt x="2430" y="1215"/>
                  </a:lnTo>
                  <a:cubicBezTo>
                    <a:pt x="2465" y="1132"/>
                    <a:pt x="2382" y="1061"/>
                    <a:pt x="2275" y="1061"/>
                  </a:cubicBezTo>
                  <a:lnTo>
                    <a:pt x="1870" y="1061"/>
                  </a:lnTo>
                  <a:lnTo>
                    <a:pt x="1870" y="644"/>
                  </a:lnTo>
                  <a:cubicBezTo>
                    <a:pt x="1870" y="287"/>
                    <a:pt x="1584" y="1"/>
                    <a:pt x="12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34"/>
            <p:cNvSpPr/>
            <p:nvPr/>
          </p:nvSpPr>
          <p:spPr>
            <a:xfrm>
              <a:off x="2715695" y="2177659"/>
              <a:ext cx="43782" cy="43402"/>
            </a:xfrm>
            <a:custGeom>
              <a:avLst/>
              <a:gdLst/>
              <a:ahLst/>
              <a:cxnLst/>
              <a:rect l="l" t="t" r="r" b="b"/>
              <a:pathLst>
                <a:path w="1382" h="1370" extrusionOk="0">
                  <a:moveTo>
                    <a:pt x="1048" y="345"/>
                  </a:moveTo>
                  <a:lnTo>
                    <a:pt x="1048" y="1048"/>
                  </a:lnTo>
                  <a:lnTo>
                    <a:pt x="346" y="1048"/>
                  </a:lnTo>
                  <a:lnTo>
                    <a:pt x="346" y="345"/>
                  </a:lnTo>
                  <a:close/>
                  <a:moveTo>
                    <a:pt x="167" y="0"/>
                  </a:moveTo>
                  <a:cubicBezTo>
                    <a:pt x="72" y="0"/>
                    <a:pt x="1" y="83"/>
                    <a:pt x="1" y="167"/>
                  </a:cubicBezTo>
                  <a:lnTo>
                    <a:pt x="1" y="1215"/>
                  </a:lnTo>
                  <a:cubicBezTo>
                    <a:pt x="1" y="1298"/>
                    <a:pt x="72" y="1369"/>
                    <a:pt x="167" y="1369"/>
                  </a:cubicBezTo>
                  <a:lnTo>
                    <a:pt x="1203" y="1369"/>
                  </a:lnTo>
                  <a:cubicBezTo>
                    <a:pt x="1298" y="1369"/>
                    <a:pt x="1370" y="1298"/>
                    <a:pt x="1370" y="1215"/>
                  </a:cubicBezTo>
                  <a:lnTo>
                    <a:pt x="1370" y="167"/>
                  </a:lnTo>
                  <a:cubicBezTo>
                    <a:pt x="1382" y="83"/>
                    <a:pt x="1310" y="0"/>
                    <a:pt x="12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34"/>
            <p:cNvSpPr/>
            <p:nvPr/>
          </p:nvSpPr>
          <p:spPr>
            <a:xfrm>
              <a:off x="2770026" y="2177659"/>
              <a:ext cx="88292" cy="10581"/>
            </a:xfrm>
            <a:custGeom>
              <a:avLst/>
              <a:gdLst/>
              <a:ahLst/>
              <a:cxnLst/>
              <a:rect l="l" t="t" r="r" b="b"/>
              <a:pathLst>
                <a:path w="2787" h="334" extrusionOk="0">
                  <a:moveTo>
                    <a:pt x="167" y="0"/>
                  </a:moveTo>
                  <a:cubicBezTo>
                    <a:pt x="72" y="0"/>
                    <a:pt x="0" y="83"/>
                    <a:pt x="0" y="167"/>
                  </a:cubicBezTo>
                  <a:cubicBezTo>
                    <a:pt x="0" y="262"/>
                    <a:pt x="72" y="333"/>
                    <a:pt x="167" y="333"/>
                  </a:cubicBezTo>
                  <a:lnTo>
                    <a:pt x="2620" y="333"/>
                  </a:lnTo>
                  <a:cubicBezTo>
                    <a:pt x="2703" y="333"/>
                    <a:pt x="2786" y="262"/>
                    <a:pt x="2786" y="167"/>
                  </a:cubicBezTo>
                  <a:cubicBezTo>
                    <a:pt x="2786" y="83"/>
                    <a:pt x="2703" y="0"/>
                    <a:pt x="26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34"/>
            <p:cNvSpPr/>
            <p:nvPr/>
          </p:nvSpPr>
          <p:spPr>
            <a:xfrm>
              <a:off x="2770026" y="2194227"/>
              <a:ext cx="88292" cy="10613"/>
            </a:xfrm>
            <a:custGeom>
              <a:avLst/>
              <a:gdLst/>
              <a:ahLst/>
              <a:cxnLst/>
              <a:rect l="l" t="t" r="r" b="b"/>
              <a:pathLst>
                <a:path w="2787" h="335" extrusionOk="0">
                  <a:moveTo>
                    <a:pt x="167" y="1"/>
                  </a:moveTo>
                  <a:cubicBezTo>
                    <a:pt x="72" y="1"/>
                    <a:pt x="0" y="72"/>
                    <a:pt x="0" y="168"/>
                  </a:cubicBezTo>
                  <a:cubicBezTo>
                    <a:pt x="0" y="251"/>
                    <a:pt x="72" y="334"/>
                    <a:pt x="167" y="334"/>
                  </a:cubicBezTo>
                  <a:lnTo>
                    <a:pt x="2620" y="334"/>
                  </a:lnTo>
                  <a:cubicBezTo>
                    <a:pt x="2703" y="334"/>
                    <a:pt x="2786" y="251"/>
                    <a:pt x="2786" y="168"/>
                  </a:cubicBezTo>
                  <a:cubicBezTo>
                    <a:pt x="2786" y="72"/>
                    <a:pt x="2703" y="1"/>
                    <a:pt x="26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34"/>
            <p:cNvSpPr/>
            <p:nvPr/>
          </p:nvSpPr>
          <p:spPr>
            <a:xfrm>
              <a:off x="2770026" y="2210828"/>
              <a:ext cx="88292" cy="10233"/>
            </a:xfrm>
            <a:custGeom>
              <a:avLst/>
              <a:gdLst/>
              <a:ahLst/>
              <a:cxnLst/>
              <a:rect l="l" t="t" r="r" b="b"/>
              <a:pathLst>
                <a:path w="2787" h="323" extrusionOk="0">
                  <a:moveTo>
                    <a:pt x="167" y="1"/>
                  </a:moveTo>
                  <a:cubicBezTo>
                    <a:pt x="72" y="1"/>
                    <a:pt x="0" y="72"/>
                    <a:pt x="0" y="168"/>
                  </a:cubicBezTo>
                  <a:cubicBezTo>
                    <a:pt x="0" y="251"/>
                    <a:pt x="72" y="322"/>
                    <a:pt x="167" y="322"/>
                  </a:cubicBezTo>
                  <a:lnTo>
                    <a:pt x="2620" y="322"/>
                  </a:lnTo>
                  <a:cubicBezTo>
                    <a:pt x="2703" y="322"/>
                    <a:pt x="2786" y="251"/>
                    <a:pt x="2786" y="168"/>
                  </a:cubicBezTo>
                  <a:cubicBezTo>
                    <a:pt x="2786" y="72"/>
                    <a:pt x="2703" y="1"/>
                    <a:pt x="26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34"/>
            <p:cNvSpPr/>
            <p:nvPr/>
          </p:nvSpPr>
          <p:spPr>
            <a:xfrm>
              <a:off x="2908436" y="2058447"/>
              <a:ext cx="16252" cy="18913"/>
            </a:xfrm>
            <a:custGeom>
              <a:avLst/>
              <a:gdLst/>
              <a:ahLst/>
              <a:cxnLst/>
              <a:rect l="l" t="t" r="r" b="b"/>
              <a:pathLst>
                <a:path w="513" h="597" extrusionOk="0">
                  <a:moveTo>
                    <a:pt x="167" y="1"/>
                  </a:moveTo>
                  <a:cubicBezTo>
                    <a:pt x="72" y="1"/>
                    <a:pt x="1" y="72"/>
                    <a:pt x="1" y="167"/>
                  </a:cubicBezTo>
                  <a:cubicBezTo>
                    <a:pt x="1" y="227"/>
                    <a:pt x="36" y="286"/>
                    <a:pt x="96" y="310"/>
                  </a:cubicBezTo>
                  <a:lnTo>
                    <a:pt x="96" y="429"/>
                  </a:lnTo>
                  <a:cubicBezTo>
                    <a:pt x="96" y="525"/>
                    <a:pt x="167" y="596"/>
                    <a:pt x="263" y="596"/>
                  </a:cubicBezTo>
                  <a:cubicBezTo>
                    <a:pt x="346" y="596"/>
                    <a:pt x="417" y="525"/>
                    <a:pt x="417" y="429"/>
                  </a:cubicBezTo>
                  <a:lnTo>
                    <a:pt x="417" y="310"/>
                  </a:lnTo>
                  <a:cubicBezTo>
                    <a:pt x="465" y="286"/>
                    <a:pt x="513" y="227"/>
                    <a:pt x="513" y="167"/>
                  </a:cubicBezTo>
                  <a:cubicBezTo>
                    <a:pt x="513" y="72"/>
                    <a:pt x="441" y="1"/>
                    <a:pt x="3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024"/>
        <p:cNvGrpSpPr/>
        <p:nvPr/>
      </p:nvGrpSpPr>
      <p:grpSpPr>
        <a:xfrm>
          <a:off x="0" y="0"/>
          <a:ext cx="0" cy="0"/>
          <a:chOff x="0" y="0"/>
          <a:chExt cx="0" cy="0"/>
        </a:xfrm>
      </p:grpSpPr>
      <p:sp>
        <p:nvSpPr>
          <p:cNvPr id="1025" name="Google Shape;1025;p35"/>
          <p:cNvSpPr txBox="1">
            <a:spLocks noGrp="1"/>
          </p:cNvSpPr>
          <p:nvPr>
            <p:ph type="title"/>
          </p:nvPr>
        </p:nvSpPr>
        <p:spPr>
          <a:xfrm>
            <a:off x="720100" y="5395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AI TECH AGENCY INFOGRAPHICS</a:t>
            </a:r>
            <a:endParaRPr/>
          </a:p>
        </p:txBody>
      </p:sp>
      <p:sp>
        <p:nvSpPr>
          <p:cNvPr id="1026" name="Google Shape;1026;p35"/>
          <p:cNvSpPr txBox="1"/>
          <p:nvPr/>
        </p:nvSpPr>
        <p:spPr>
          <a:xfrm>
            <a:off x="2844250" y="1178275"/>
            <a:ext cx="3512700" cy="457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400" b="1">
                <a:solidFill>
                  <a:schemeClr val="lt2"/>
                </a:solidFill>
                <a:latin typeface="Rajdhani"/>
                <a:ea typeface="Rajdhani"/>
                <a:cs typeface="Rajdhani"/>
                <a:sym typeface="Rajdhani"/>
              </a:rPr>
              <a:t>OUR SCHEDULE</a:t>
            </a:r>
            <a:endParaRPr sz="2400" b="1">
              <a:solidFill>
                <a:schemeClr val="lt2"/>
              </a:solidFill>
              <a:latin typeface="Rajdhani"/>
              <a:ea typeface="Rajdhani"/>
              <a:cs typeface="Rajdhani"/>
              <a:sym typeface="Rajdhani"/>
            </a:endParaRPr>
          </a:p>
        </p:txBody>
      </p:sp>
      <p:sp>
        <p:nvSpPr>
          <p:cNvPr id="1027" name="Google Shape;1027;p35"/>
          <p:cNvSpPr txBox="1"/>
          <p:nvPr/>
        </p:nvSpPr>
        <p:spPr>
          <a:xfrm>
            <a:off x="720100" y="4090575"/>
            <a:ext cx="3852000" cy="518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lt2"/>
                </a:solidFill>
                <a:latin typeface="Fira Sans Condensed"/>
                <a:ea typeface="Fira Sans Condensed"/>
                <a:cs typeface="Fira Sans Condensed"/>
                <a:sym typeface="Fira Sans Condensed"/>
              </a:rPr>
              <a:t>Follow the link in the graph to modify its data and then paste the new one here. </a:t>
            </a:r>
            <a:r>
              <a:rPr lang="en" sz="1200" b="1">
                <a:solidFill>
                  <a:schemeClr val="lt2"/>
                </a:solidFill>
                <a:uFill>
                  <a:noFill/>
                </a:uFill>
                <a:latin typeface="Fira Sans Condensed"/>
                <a:ea typeface="Fira Sans Condensed"/>
                <a:cs typeface="Fira Sans Condensed"/>
                <a:sym typeface="Fira Sans Condensed"/>
                <a:hlinkClick r:id="rId3">
                  <a:extLst>
                    <a:ext uri="{A12FA001-AC4F-418D-AE19-62706E023703}">
                      <ahyp:hlinkClr xmlns:ahyp="http://schemas.microsoft.com/office/drawing/2018/hyperlinkcolor" val="tx"/>
                    </a:ext>
                  </a:extLst>
                </a:hlinkClick>
              </a:rPr>
              <a:t>For more info, click here</a:t>
            </a:r>
            <a:endParaRPr sz="1200" b="1">
              <a:solidFill>
                <a:schemeClr val="lt2"/>
              </a:solidFill>
              <a:latin typeface="Fira Sans Condensed"/>
              <a:ea typeface="Fira Sans Condensed"/>
              <a:cs typeface="Fira Sans Condensed"/>
              <a:sym typeface="Fira Sans Condensed"/>
            </a:endParaRPr>
          </a:p>
        </p:txBody>
      </p:sp>
      <p:grpSp>
        <p:nvGrpSpPr>
          <p:cNvPr id="1028" name="Google Shape;1028;p35"/>
          <p:cNvGrpSpPr/>
          <p:nvPr/>
        </p:nvGrpSpPr>
        <p:grpSpPr>
          <a:xfrm>
            <a:off x="4824650" y="3798525"/>
            <a:ext cx="3359127" cy="555564"/>
            <a:chOff x="4824650" y="3798525"/>
            <a:chExt cx="3359127" cy="555564"/>
          </a:xfrm>
        </p:grpSpPr>
        <p:sp>
          <p:nvSpPr>
            <p:cNvPr id="1029" name="Google Shape;1029;p35"/>
            <p:cNvSpPr txBox="1"/>
            <p:nvPr/>
          </p:nvSpPr>
          <p:spPr>
            <a:xfrm>
              <a:off x="4824650" y="3798536"/>
              <a:ext cx="893400" cy="457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lt2"/>
                  </a:solidFill>
                  <a:latin typeface="Rajdhani"/>
                  <a:ea typeface="Rajdhani"/>
                  <a:cs typeface="Rajdhani"/>
                  <a:sym typeface="Rajdhani"/>
                </a:rPr>
                <a:t>10h</a:t>
              </a:r>
              <a:endParaRPr sz="2400" b="1">
                <a:solidFill>
                  <a:schemeClr val="lt2"/>
                </a:solidFill>
                <a:latin typeface="Rajdhani"/>
                <a:ea typeface="Rajdhani"/>
                <a:cs typeface="Rajdhani"/>
                <a:sym typeface="Rajdhani"/>
              </a:endParaRPr>
            </a:p>
          </p:txBody>
        </p:sp>
        <p:sp>
          <p:nvSpPr>
            <p:cNvPr id="1030" name="Google Shape;1030;p35"/>
            <p:cNvSpPr txBox="1"/>
            <p:nvPr/>
          </p:nvSpPr>
          <p:spPr>
            <a:xfrm>
              <a:off x="5718077" y="4079889"/>
              <a:ext cx="2465700" cy="274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2"/>
                  </a:solidFill>
                  <a:latin typeface="Fira Sans Condensed"/>
                  <a:ea typeface="Fira Sans Condensed"/>
                  <a:cs typeface="Fira Sans Condensed"/>
                  <a:sym typeface="Fira Sans Condensed"/>
                </a:rPr>
                <a:t>Mercury is a small planet</a:t>
              </a:r>
              <a:endParaRPr>
                <a:solidFill>
                  <a:schemeClr val="lt2"/>
                </a:solidFill>
                <a:latin typeface="Fira Sans Condensed"/>
                <a:ea typeface="Fira Sans Condensed"/>
                <a:cs typeface="Fira Sans Condensed"/>
                <a:sym typeface="Fira Sans Condensed"/>
              </a:endParaRPr>
            </a:p>
          </p:txBody>
        </p:sp>
        <p:sp>
          <p:nvSpPr>
            <p:cNvPr id="1031" name="Google Shape;1031;p35"/>
            <p:cNvSpPr txBox="1"/>
            <p:nvPr/>
          </p:nvSpPr>
          <p:spPr>
            <a:xfrm>
              <a:off x="5718049" y="3798525"/>
              <a:ext cx="2465700" cy="4572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endParaRPr sz="2400" b="1">
                <a:solidFill>
                  <a:schemeClr val="lt2"/>
                </a:solidFill>
                <a:latin typeface="Rajdhani"/>
                <a:ea typeface="Rajdhani"/>
                <a:cs typeface="Rajdhani"/>
                <a:sym typeface="Rajdhani"/>
              </a:endParaRPr>
            </a:p>
            <a:p>
              <a:pPr marL="0" lvl="0" indent="0" algn="l" rtl="0">
                <a:spcBef>
                  <a:spcPts val="0"/>
                </a:spcBef>
                <a:spcAft>
                  <a:spcPts val="0"/>
                </a:spcAft>
                <a:buNone/>
              </a:pPr>
              <a:r>
                <a:rPr lang="en" sz="2400" b="1">
                  <a:solidFill>
                    <a:schemeClr val="lt2"/>
                  </a:solidFill>
                  <a:latin typeface="Rajdhani"/>
                  <a:ea typeface="Rajdhani"/>
                  <a:cs typeface="Rajdhani"/>
                  <a:sym typeface="Rajdhani"/>
                </a:rPr>
                <a:t>MERCURY</a:t>
              </a:r>
              <a:endParaRPr sz="2400" b="1">
                <a:solidFill>
                  <a:schemeClr val="lt2"/>
                </a:solidFill>
                <a:latin typeface="Rajdhani"/>
                <a:ea typeface="Rajdhani"/>
                <a:cs typeface="Rajdhani"/>
                <a:sym typeface="Rajdhani"/>
              </a:endParaRPr>
            </a:p>
          </p:txBody>
        </p:sp>
      </p:grpSp>
      <p:grpSp>
        <p:nvGrpSpPr>
          <p:cNvPr id="1032" name="Google Shape;1032;p35"/>
          <p:cNvGrpSpPr/>
          <p:nvPr/>
        </p:nvGrpSpPr>
        <p:grpSpPr>
          <a:xfrm>
            <a:off x="4824650" y="1752761"/>
            <a:ext cx="3359127" cy="555553"/>
            <a:chOff x="4824650" y="1752761"/>
            <a:chExt cx="3359127" cy="555553"/>
          </a:xfrm>
        </p:grpSpPr>
        <p:sp>
          <p:nvSpPr>
            <p:cNvPr id="1033" name="Google Shape;1033;p35"/>
            <p:cNvSpPr txBox="1"/>
            <p:nvPr/>
          </p:nvSpPr>
          <p:spPr>
            <a:xfrm>
              <a:off x="4824650" y="1752761"/>
              <a:ext cx="893400" cy="457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lt2"/>
                  </a:solidFill>
                  <a:latin typeface="Rajdhani"/>
                  <a:ea typeface="Rajdhani"/>
                  <a:cs typeface="Rajdhani"/>
                  <a:sym typeface="Rajdhani"/>
                </a:rPr>
                <a:t>12h</a:t>
              </a:r>
              <a:endParaRPr sz="2400" b="1">
                <a:solidFill>
                  <a:schemeClr val="lt2"/>
                </a:solidFill>
                <a:latin typeface="Rajdhani"/>
                <a:ea typeface="Rajdhani"/>
                <a:cs typeface="Rajdhani"/>
                <a:sym typeface="Rajdhani"/>
              </a:endParaRPr>
            </a:p>
          </p:txBody>
        </p:sp>
        <p:sp>
          <p:nvSpPr>
            <p:cNvPr id="1034" name="Google Shape;1034;p35"/>
            <p:cNvSpPr txBox="1"/>
            <p:nvPr/>
          </p:nvSpPr>
          <p:spPr>
            <a:xfrm>
              <a:off x="5718077" y="2034114"/>
              <a:ext cx="2465700" cy="274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2"/>
                  </a:solidFill>
                  <a:latin typeface="Fira Sans Condensed"/>
                  <a:ea typeface="Fira Sans Condensed"/>
                  <a:cs typeface="Fira Sans Condensed"/>
                  <a:sym typeface="Fira Sans Condensed"/>
                </a:rPr>
                <a:t>Jupiter is a very big planet</a:t>
              </a:r>
              <a:endParaRPr>
                <a:solidFill>
                  <a:schemeClr val="lt2"/>
                </a:solidFill>
                <a:latin typeface="Fira Sans Condensed"/>
                <a:ea typeface="Fira Sans Condensed"/>
                <a:cs typeface="Fira Sans Condensed"/>
                <a:sym typeface="Fira Sans Condensed"/>
              </a:endParaRPr>
            </a:p>
          </p:txBody>
        </p:sp>
        <p:sp>
          <p:nvSpPr>
            <p:cNvPr id="1035" name="Google Shape;1035;p35"/>
            <p:cNvSpPr txBox="1"/>
            <p:nvPr/>
          </p:nvSpPr>
          <p:spPr>
            <a:xfrm>
              <a:off x="5696450" y="1830450"/>
              <a:ext cx="2465700" cy="301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endParaRPr sz="2400" b="1">
                <a:solidFill>
                  <a:schemeClr val="lt2"/>
                </a:solidFill>
                <a:latin typeface="Rajdhani"/>
                <a:ea typeface="Rajdhani"/>
                <a:cs typeface="Rajdhani"/>
                <a:sym typeface="Rajdhani"/>
              </a:endParaRPr>
            </a:p>
            <a:p>
              <a:pPr marL="0" lvl="0" indent="0" algn="l" rtl="0">
                <a:spcBef>
                  <a:spcPts val="0"/>
                </a:spcBef>
                <a:spcAft>
                  <a:spcPts val="0"/>
                </a:spcAft>
                <a:buNone/>
              </a:pPr>
              <a:endParaRPr sz="2400" b="1">
                <a:solidFill>
                  <a:schemeClr val="lt2"/>
                </a:solidFill>
                <a:latin typeface="Rajdhani"/>
                <a:ea typeface="Rajdhani"/>
                <a:cs typeface="Rajdhani"/>
                <a:sym typeface="Rajdhani"/>
              </a:endParaRPr>
            </a:p>
            <a:p>
              <a:pPr marL="0" lvl="0" indent="0" algn="l" rtl="0">
                <a:spcBef>
                  <a:spcPts val="0"/>
                </a:spcBef>
                <a:spcAft>
                  <a:spcPts val="0"/>
                </a:spcAft>
                <a:buNone/>
              </a:pPr>
              <a:r>
                <a:rPr lang="en" sz="2400" b="1">
                  <a:solidFill>
                    <a:schemeClr val="lt2"/>
                  </a:solidFill>
                  <a:latin typeface="Rajdhani"/>
                  <a:ea typeface="Rajdhani"/>
                  <a:cs typeface="Rajdhani"/>
                  <a:sym typeface="Rajdhani"/>
                </a:rPr>
                <a:t>JUPITER</a:t>
              </a:r>
              <a:endParaRPr sz="2400" b="1">
                <a:solidFill>
                  <a:schemeClr val="lt2"/>
                </a:solidFill>
                <a:latin typeface="Rajdhani"/>
                <a:ea typeface="Rajdhani"/>
                <a:cs typeface="Rajdhani"/>
                <a:sym typeface="Rajdhani"/>
              </a:endParaRPr>
            </a:p>
          </p:txBody>
        </p:sp>
      </p:grpSp>
      <p:grpSp>
        <p:nvGrpSpPr>
          <p:cNvPr id="1036" name="Google Shape;1036;p35"/>
          <p:cNvGrpSpPr/>
          <p:nvPr/>
        </p:nvGrpSpPr>
        <p:grpSpPr>
          <a:xfrm>
            <a:off x="4824650" y="2434675"/>
            <a:ext cx="3359127" cy="555564"/>
            <a:chOff x="4824650" y="2434675"/>
            <a:chExt cx="3359127" cy="555564"/>
          </a:xfrm>
        </p:grpSpPr>
        <p:sp>
          <p:nvSpPr>
            <p:cNvPr id="1037" name="Google Shape;1037;p35"/>
            <p:cNvSpPr txBox="1"/>
            <p:nvPr/>
          </p:nvSpPr>
          <p:spPr>
            <a:xfrm>
              <a:off x="4824650" y="2434686"/>
              <a:ext cx="893400" cy="457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lt2"/>
                  </a:solidFill>
                  <a:latin typeface="Rajdhani"/>
                  <a:ea typeface="Rajdhani"/>
                  <a:cs typeface="Rajdhani"/>
                  <a:sym typeface="Rajdhani"/>
                </a:rPr>
                <a:t>19h</a:t>
              </a:r>
              <a:endParaRPr sz="2400" b="1">
                <a:solidFill>
                  <a:schemeClr val="lt2"/>
                </a:solidFill>
                <a:latin typeface="Rajdhani"/>
                <a:ea typeface="Rajdhani"/>
                <a:cs typeface="Rajdhani"/>
                <a:sym typeface="Rajdhani"/>
              </a:endParaRPr>
            </a:p>
          </p:txBody>
        </p:sp>
        <p:sp>
          <p:nvSpPr>
            <p:cNvPr id="1038" name="Google Shape;1038;p35"/>
            <p:cNvSpPr txBox="1"/>
            <p:nvPr/>
          </p:nvSpPr>
          <p:spPr>
            <a:xfrm>
              <a:off x="5718077" y="2716039"/>
              <a:ext cx="2465700" cy="274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2"/>
                  </a:solidFill>
                  <a:latin typeface="Fira Sans Condensed"/>
                  <a:ea typeface="Fira Sans Condensed"/>
                  <a:cs typeface="Fira Sans Condensed"/>
                  <a:sym typeface="Fira Sans Condensed"/>
                </a:rPr>
                <a:t>Venus has a toxic atmosphere</a:t>
              </a:r>
              <a:endParaRPr>
                <a:solidFill>
                  <a:schemeClr val="lt2"/>
                </a:solidFill>
                <a:latin typeface="Fira Sans Condensed"/>
                <a:ea typeface="Fira Sans Condensed"/>
                <a:cs typeface="Fira Sans Condensed"/>
                <a:sym typeface="Fira Sans Condensed"/>
              </a:endParaRPr>
            </a:p>
            <a:p>
              <a:pPr marL="0" lvl="0" indent="0" algn="l" rtl="0">
                <a:spcBef>
                  <a:spcPts val="0"/>
                </a:spcBef>
                <a:spcAft>
                  <a:spcPts val="0"/>
                </a:spcAft>
                <a:buNone/>
              </a:pPr>
              <a:endParaRPr>
                <a:solidFill>
                  <a:schemeClr val="lt2"/>
                </a:solidFill>
                <a:latin typeface="Fira Sans Condensed"/>
                <a:ea typeface="Fira Sans Condensed"/>
                <a:cs typeface="Fira Sans Condensed"/>
                <a:sym typeface="Fira Sans Condensed"/>
              </a:endParaRPr>
            </a:p>
            <a:p>
              <a:pPr marL="0" lvl="0" indent="0" algn="l" rtl="0">
                <a:spcBef>
                  <a:spcPts val="0"/>
                </a:spcBef>
                <a:spcAft>
                  <a:spcPts val="0"/>
                </a:spcAft>
                <a:buNone/>
              </a:pPr>
              <a:endParaRPr>
                <a:solidFill>
                  <a:schemeClr val="lt2"/>
                </a:solidFill>
                <a:latin typeface="Fira Sans Condensed"/>
                <a:ea typeface="Fira Sans Condensed"/>
                <a:cs typeface="Fira Sans Condensed"/>
                <a:sym typeface="Fira Sans Condensed"/>
              </a:endParaRPr>
            </a:p>
          </p:txBody>
        </p:sp>
        <p:sp>
          <p:nvSpPr>
            <p:cNvPr id="1039" name="Google Shape;1039;p35"/>
            <p:cNvSpPr txBox="1"/>
            <p:nvPr/>
          </p:nvSpPr>
          <p:spPr>
            <a:xfrm>
              <a:off x="5718049" y="2434675"/>
              <a:ext cx="2465700" cy="4572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endParaRPr sz="2400" b="1">
                <a:solidFill>
                  <a:schemeClr val="lt2"/>
                </a:solidFill>
                <a:latin typeface="Rajdhani"/>
                <a:ea typeface="Rajdhani"/>
                <a:cs typeface="Rajdhani"/>
                <a:sym typeface="Rajdhani"/>
              </a:endParaRPr>
            </a:p>
            <a:p>
              <a:pPr marL="0" lvl="0" indent="0" algn="l" rtl="0">
                <a:spcBef>
                  <a:spcPts val="0"/>
                </a:spcBef>
                <a:spcAft>
                  <a:spcPts val="0"/>
                </a:spcAft>
                <a:buNone/>
              </a:pPr>
              <a:r>
                <a:rPr lang="en" sz="2400" b="1">
                  <a:solidFill>
                    <a:schemeClr val="lt2"/>
                  </a:solidFill>
                  <a:latin typeface="Rajdhani"/>
                  <a:ea typeface="Rajdhani"/>
                  <a:cs typeface="Rajdhani"/>
                  <a:sym typeface="Rajdhani"/>
                </a:rPr>
                <a:t>VENUS</a:t>
              </a:r>
              <a:endParaRPr sz="2400" b="1">
                <a:solidFill>
                  <a:schemeClr val="lt2"/>
                </a:solidFill>
                <a:latin typeface="Rajdhani"/>
                <a:ea typeface="Rajdhani"/>
                <a:cs typeface="Rajdhani"/>
                <a:sym typeface="Rajdhani"/>
              </a:endParaRPr>
            </a:p>
          </p:txBody>
        </p:sp>
      </p:grpSp>
      <p:grpSp>
        <p:nvGrpSpPr>
          <p:cNvPr id="1040" name="Google Shape;1040;p35"/>
          <p:cNvGrpSpPr/>
          <p:nvPr/>
        </p:nvGrpSpPr>
        <p:grpSpPr>
          <a:xfrm>
            <a:off x="4824650" y="3116600"/>
            <a:ext cx="3359127" cy="555564"/>
            <a:chOff x="4824650" y="3116600"/>
            <a:chExt cx="3359127" cy="555564"/>
          </a:xfrm>
        </p:grpSpPr>
        <p:sp>
          <p:nvSpPr>
            <p:cNvPr id="1041" name="Google Shape;1041;p35"/>
            <p:cNvSpPr txBox="1"/>
            <p:nvPr/>
          </p:nvSpPr>
          <p:spPr>
            <a:xfrm>
              <a:off x="4824650" y="3116611"/>
              <a:ext cx="893400" cy="457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lt2"/>
                  </a:solidFill>
                  <a:latin typeface="Rajdhani"/>
                  <a:ea typeface="Rajdhani"/>
                  <a:cs typeface="Rajdhani"/>
                  <a:sym typeface="Rajdhani"/>
                </a:rPr>
                <a:t>15h</a:t>
              </a:r>
              <a:endParaRPr sz="2400" b="1">
                <a:solidFill>
                  <a:schemeClr val="lt2"/>
                </a:solidFill>
                <a:latin typeface="Rajdhani"/>
                <a:ea typeface="Rajdhani"/>
                <a:cs typeface="Rajdhani"/>
                <a:sym typeface="Rajdhani"/>
              </a:endParaRPr>
            </a:p>
          </p:txBody>
        </p:sp>
        <p:sp>
          <p:nvSpPr>
            <p:cNvPr id="1042" name="Google Shape;1042;p35"/>
            <p:cNvSpPr txBox="1"/>
            <p:nvPr/>
          </p:nvSpPr>
          <p:spPr>
            <a:xfrm>
              <a:off x="5718077" y="3397964"/>
              <a:ext cx="2465700" cy="274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2"/>
                  </a:solidFill>
                  <a:latin typeface="Fira Sans Condensed"/>
                  <a:ea typeface="Fira Sans Condensed"/>
                  <a:cs typeface="Fira Sans Condensed"/>
                  <a:sym typeface="Fira Sans Condensed"/>
                </a:rPr>
                <a:t>Mars was named after a god</a:t>
              </a:r>
              <a:endParaRPr>
                <a:solidFill>
                  <a:schemeClr val="lt2"/>
                </a:solidFill>
                <a:latin typeface="Fira Sans Condensed"/>
                <a:ea typeface="Fira Sans Condensed"/>
                <a:cs typeface="Fira Sans Condensed"/>
                <a:sym typeface="Fira Sans Condensed"/>
              </a:endParaRPr>
            </a:p>
          </p:txBody>
        </p:sp>
        <p:sp>
          <p:nvSpPr>
            <p:cNvPr id="1043" name="Google Shape;1043;p35"/>
            <p:cNvSpPr txBox="1"/>
            <p:nvPr/>
          </p:nvSpPr>
          <p:spPr>
            <a:xfrm>
              <a:off x="5718049" y="3116600"/>
              <a:ext cx="2465700" cy="4572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endParaRPr sz="2400" b="1">
                <a:solidFill>
                  <a:schemeClr val="lt2"/>
                </a:solidFill>
                <a:latin typeface="Rajdhani"/>
                <a:ea typeface="Rajdhani"/>
                <a:cs typeface="Rajdhani"/>
                <a:sym typeface="Rajdhani"/>
              </a:endParaRPr>
            </a:p>
            <a:p>
              <a:pPr marL="0" lvl="0" indent="0" algn="l" rtl="0">
                <a:spcBef>
                  <a:spcPts val="0"/>
                </a:spcBef>
                <a:spcAft>
                  <a:spcPts val="0"/>
                </a:spcAft>
                <a:buNone/>
              </a:pPr>
              <a:r>
                <a:rPr lang="en" sz="2400" b="1">
                  <a:solidFill>
                    <a:schemeClr val="lt2"/>
                  </a:solidFill>
                  <a:latin typeface="Rajdhani"/>
                  <a:ea typeface="Rajdhani"/>
                  <a:cs typeface="Rajdhani"/>
                  <a:sym typeface="Rajdhani"/>
                </a:rPr>
                <a:t>MARS</a:t>
              </a:r>
              <a:endParaRPr sz="2400" b="1">
                <a:solidFill>
                  <a:schemeClr val="lt2"/>
                </a:solidFill>
                <a:latin typeface="Rajdhani"/>
                <a:ea typeface="Rajdhani"/>
                <a:cs typeface="Rajdhani"/>
                <a:sym typeface="Rajdhani"/>
              </a:endParaRPr>
            </a:p>
          </p:txBody>
        </p:sp>
      </p:grpSp>
      <p:sp>
        <p:nvSpPr>
          <p:cNvPr id="1044" name="Google Shape;1044;p35"/>
          <p:cNvSpPr/>
          <p:nvPr/>
        </p:nvSpPr>
        <p:spPr>
          <a:xfrm>
            <a:off x="4697741" y="2599836"/>
            <a:ext cx="126900" cy="126900"/>
          </a:xfrm>
          <a:prstGeom prst="ellipse">
            <a:avLst/>
          </a:prstGeom>
          <a:solidFill>
            <a:schemeClr val="dk1"/>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35"/>
          <p:cNvSpPr/>
          <p:nvPr/>
        </p:nvSpPr>
        <p:spPr>
          <a:xfrm>
            <a:off x="4697741" y="3281761"/>
            <a:ext cx="126900" cy="126900"/>
          </a:xfrm>
          <a:prstGeom prst="ellipse">
            <a:avLst/>
          </a:pr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35"/>
          <p:cNvSpPr/>
          <p:nvPr/>
        </p:nvSpPr>
        <p:spPr>
          <a:xfrm>
            <a:off x="4697741" y="3963686"/>
            <a:ext cx="126900" cy="126900"/>
          </a:xfrm>
          <a:prstGeom prst="ellipse">
            <a:avLst/>
          </a:prstGeom>
          <a:solidFill>
            <a:schemeClr val="dk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35"/>
          <p:cNvSpPr/>
          <p:nvPr/>
        </p:nvSpPr>
        <p:spPr>
          <a:xfrm>
            <a:off x="4697741" y="1917911"/>
            <a:ext cx="126900" cy="126900"/>
          </a:xfrm>
          <a:prstGeom prst="ellipse">
            <a:avLst/>
          </a:prstGeom>
          <a:solidFill>
            <a:schemeClr val="lt1"/>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35"/>
          <p:cNvSpPr txBox="1"/>
          <p:nvPr/>
        </p:nvSpPr>
        <p:spPr>
          <a:xfrm>
            <a:off x="1391962" y="3749775"/>
            <a:ext cx="756300" cy="301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lt2"/>
                </a:solidFill>
                <a:latin typeface="Fira Sans Condensed"/>
                <a:ea typeface="Fira Sans Condensed"/>
                <a:cs typeface="Fira Sans Condensed"/>
                <a:sym typeface="Fira Sans Condensed"/>
              </a:rPr>
              <a:t>Jupiter</a:t>
            </a:r>
            <a:endParaRPr sz="1200">
              <a:solidFill>
                <a:schemeClr val="lt2"/>
              </a:solidFill>
              <a:latin typeface="Fira Sans Condensed"/>
              <a:ea typeface="Fira Sans Condensed"/>
              <a:cs typeface="Fira Sans Condensed"/>
              <a:sym typeface="Fira Sans Condensed"/>
            </a:endParaRPr>
          </a:p>
        </p:txBody>
      </p:sp>
      <p:sp>
        <p:nvSpPr>
          <p:cNvPr id="1049" name="Google Shape;1049;p35"/>
          <p:cNvSpPr txBox="1"/>
          <p:nvPr/>
        </p:nvSpPr>
        <p:spPr>
          <a:xfrm>
            <a:off x="1922354" y="3749775"/>
            <a:ext cx="756300" cy="301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lt2"/>
                </a:solidFill>
                <a:latin typeface="Fira Sans Condensed"/>
                <a:ea typeface="Fira Sans Condensed"/>
                <a:cs typeface="Fira Sans Condensed"/>
                <a:sym typeface="Fira Sans Condensed"/>
              </a:rPr>
              <a:t>Venus</a:t>
            </a:r>
            <a:endParaRPr sz="1200">
              <a:solidFill>
                <a:schemeClr val="lt2"/>
              </a:solidFill>
              <a:latin typeface="Fira Sans Condensed"/>
              <a:ea typeface="Fira Sans Condensed"/>
              <a:cs typeface="Fira Sans Condensed"/>
              <a:sym typeface="Fira Sans Condensed"/>
            </a:endParaRPr>
          </a:p>
        </p:txBody>
      </p:sp>
      <p:sp>
        <p:nvSpPr>
          <p:cNvPr id="1050" name="Google Shape;1050;p35"/>
          <p:cNvSpPr txBox="1"/>
          <p:nvPr/>
        </p:nvSpPr>
        <p:spPr>
          <a:xfrm>
            <a:off x="2452745" y="3749775"/>
            <a:ext cx="756300" cy="301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lt2"/>
                </a:solidFill>
                <a:latin typeface="Fira Sans Condensed"/>
                <a:ea typeface="Fira Sans Condensed"/>
                <a:cs typeface="Fira Sans Condensed"/>
                <a:sym typeface="Fira Sans Condensed"/>
              </a:rPr>
              <a:t>Mars</a:t>
            </a:r>
            <a:endParaRPr sz="1200">
              <a:solidFill>
                <a:schemeClr val="lt2"/>
              </a:solidFill>
              <a:latin typeface="Fira Sans Condensed"/>
              <a:ea typeface="Fira Sans Condensed"/>
              <a:cs typeface="Fira Sans Condensed"/>
              <a:sym typeface="Fira Sans Condensed"/>
            </a:endParaRPr>
          </a:p>
        </p:txBody>
      </p:sp>
      <p:sp>
        <p:nvSpPr>
          <p:cNvPr id="1051" name="Google Shape;1051;p35"/>
          <p:cNvSpPr txBox="1"/>
          <p:nvPr/>
        </p:nvSpPr>
        <p:spPr>
          <a:xfrm>
            <a:off x="2983137" y="3749775"/>
            <a:ext cx="756300" cy="301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lt2"/>
                </a:solidFill>
                <a:latin typeface="Fira Sans Condensed"/>
                <a:ea typeface="Fira Sans Condensed"/>
                <a:cs typeface="Fira Sans Condensed"/>
                <a:sym typeface="Fira Sans Condensed"/>
              </a:rPr>
              <a:t>Mercury</a:t>
            </a:r>
            <a:endParaRPr sz="1200">
              <a:solidFill>
                <a:schemeClr val="lt2"/>
              </a:solidFill>
              <a:latin typeface="Fira Sans Condensed"/>
              <a:ea typeface="Fira Sans Condensed"/>
              <a:cs typeface="Fira Sans Condensed"/>
              <a:sym typeface="Fira Sans Condensed"/>
            </a:endParaRPr>
          </a:p>
        </p:txBody>
      </p:sp>
      <p:pic>
        <p:nvPicPr>
          <p:cNvPr id="1052" name="Google Shape;1052;p35" title="Gráfico">
            <a:hlinkClick r:id="rId4"/>
          </p:cNvPr>
          <p:cNvPicPr preferRelativeResize="0"/>
          <p:nvPr/>
        </p:nvPicPr>
        <p:blipFill rotWithShape="1">
          <a:blip r:embed="rId5">
            <a:alphaModFix/>
          </a:blip>
          <a:srcRect b="3873"/>
          <a:stretch/>
        </p:blipFill>
        <p:spPr>
          <a:xfrm>
            <a:off x="1175450" y="1635475"/>
            <a:ext cx="2650499" cy="2163051"/>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056"/>
        <p:cNvGrpSpPr/>
        <p:nvPr/>
      </p:nvGrpSpPr>
      <p:grpSpPr>
        <a:xfrm>
          <a:off x="0" y="0"/>
          <a:ext cx="0" cy="0"/>
          <a:chOff x="0" y="0"/>
          <a:chExt cx="0" cy="0"/>
        </a:xfrm>
      </p:grpSpPr>
      <p:sp>
        <p:nvSpPr>
          <p:cNvPr id="1057" name="Google Shape;1057;p36"/>
          <p:cNvSpPr txBox="1">
            <a:spLocks noGrp="1"/>
          </p:cNvSpPr>
          <p:nvPr>
            <p:ph type="title"/>
          </p:nvPr>
        </p:nvSpPr>
        <p:spPr>
          <a:xfrm>
            <a:off x="720100" y="5395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AI TECH AGENCY INFOGRAPHICS</a:t>
            </a:r>
            <a:endParaRPr/>
          </a:p>
        </p:txBody>
      </p:sp>
      <p:sp>
        <p:nvSpPr>
          <p:cNvPr id="1058" name="Google Shape;1058;p36"/>
          <p:cNvSpPr txBox="1"/>
          <p:nvPr/>
        </p:nvSpPr>
        <p:spPr>
          <a:xfrm>
            <a:off x="2844250" y="1178275"/>
            <a:ext cx="3512700" cy="457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400" b="1">
                <a:solidFill>
                  <a:schemeClr val="lt2"/>
                </a:solidFill>
                <a:latin typeface="Rajdhani"/>
                <a:ea typeface="Rajdhani"/>
                <a:cs typeface="Rajdhani"/>
                <a:sym typeface="Rajdhani"/>
              </a:rPr>
              <a:t>HOW WE PROCERE</a:t>
            </a:r>
            <a:endParaRPr sz="2400" b="1">
              <a:solidFill>
                <a:schemeClr val="lt2"/>
              </a:solidFill>
              <a:latin typeface="Rajdhani"/>
              <a:ea typeface="Rajdhani"/>
              <a:cs typeface="Rajdhani"/>
              <a:sym typeface="Rajdhani"/>
            </a:endParaRPr>
          </a:p>
        </p:txBody>
      </p:sp>
      <p:grpSp>
        <p:nvGrpSpPr>
          <p:cNvPr id="1059" name="Google Shape;1059;p36"/>
          <p:cNvGrpSpPr/>
          <p:nvPr/>
        </p:nvGrpSpPr>
        <p:grpSpPr>
          <a:xfrm>
            <a:off x="4618363" y="1932300"/>
            <a:ext cx="3280212" cy="712705"/>
            <a:chOff x="4618363" y="1932300"/>
            <a:chExt cx="3280212" cy="712705"/>
          </a:xfrm>
        </p:grpSpPr>
        <p:sp>
          <p:nvSpPr>
            <p:cNvPr id="1060" name="Google Shape;1060;p36"/>
            <p:cNvSpPr txBox="1"/>
            <p:nvPr/>
          </p:nvSpPr>
          <p:spPr>
            <a:xfrm>
              <a:off x="4618363" y="2187806"/>
              <a:ext cx="3280200" cy="457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chemeClr val="lt2"/>
                  </a:solidFill>
                  <a:latin typeface="Rajdhani"/>
                  <a:ea typeface="Rajdhani"/>
                  <a:cs typeface="Rajdhani"/>
                  <a:sym typeface="Rajdhani"/>
                </a:rPr>
                <a:t>25,000,000</a:t>
              </a:r>
              <a:endParaRPr sz="3000" b="1">
                <a:solidFill>
                  <a:schemeClr val="lt2"/>
                </a:solidFill>
                <a:latin typeface="Rajdhani"/>
                <a:ea typeface="Rajdhani"/>
                <a:cs typeface="Rajdhani"/>
                <a:sym typeface="Rajdhani"/>
              </a:endParaRPr>
            </a:p>
          </p:txBody>
        </p:sp>
        <p:sp>
          <p:nvSpPr>
            <p:cNvPr id="1061" name="Google Shape;1061;p36"/>
            <p:cNvSpPr txBox="1"/>
            <p:nvPr/>
          </p:nvSpPr>
          <p:spPr>
            <a:xfrm>
              <a:off x="4618375" y="1932300"/>
              <a:ext cx="3280200" cy="3966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None/>
              </a:pPr>
              <a:r>
                <a:rPr lang="en" sz="2400" b="1">
                  <a:solidFill>
                    <a:schemeClr val="lt2"/>
                  </a:solidFill>
                  <a:latin typeface="Rajdhani"/>
                  <a:ea typeface="Rajdhani"/>
                  <a:cs typeface="Rajdhani"/>
                  <a:sym typeface="Rajdhani"/>
                </a:rPr>
                <a:t>BUDGET</a:t>
              </a:r>
              <a:endParaRPr sz="2400" b="1">
                <a:solidFill>
                  <a:schemeClr val="lt2"/>
                </a:solidFill>
                <a:latin typeface="Rajdhani"/>
                <a:ea typeface="Rajdhani"/>
                <a:cs typeface="Rajdhani"/>
                <a:sym typeface="Rajdhani"/>
              </a:endParaRPr>
            </a:p>
          </p:txBody>
        </p:sp>
      </p:grpSp>
      <p:grpSp>
        <p:nvGrpSpPr>
          <p:cNvPr id="1062" name="Google Shape;1062;p36"/>
          <p:cNvGrpSpPr/>
          <p:nvPr/>
        </p:nvGrpSpPr>
        <p:grpSpPr>
          <a:xfrm>
            <a:off x="4618263" y="2963017"/>
            <a:ext cx="3280200" cy="1253108"/>
            <a:chOff x="4618263" y="2963017"/>
            <a:chExt cx="3280200" cy="1253108"/>
          </a:xfrm>
        </p:grpSpPr>
        <p:sp>
          <p:nvSpPr>
            <p:cNvPr id="1063" name="Google Shape;1063;p36"/>
            <p:cNvSpPr txBox="1"/>
            <p:nvPr/>
          </p:nvSpPr>
          <p:spPr>
            <a:xfrm>
              <a:off x="4618263" y="2963017"/>
              <a:ext cx="3280200" cy="4572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None/>
              </a:pPr>
              <a:r>
                <a:rPr lang="en" sz="2400" b="1">
                  <a:solidFill>
                    <a:schemeClr val="lt2"/>
                  </a:solidFill>
                  <a:latin typeface="Rajdhani"/>
                  <a:ea typeface="Rajdhani"/>
                  <a:cs typeface="Rajdhani"/>
                  <a:sym typeface="Rajdhani"/>
                </a:rPr>
                <a:t>GOALS</a:t>
              </a:r>
              <a:endParaRPr sz="2400" b="1">
                <a:solidFill>
                  <a:schemeClr val="lt2"/>
                </a:solidFill>
                <a:latin typeface="Rajdhani"/>
                <a:ea typeface="Rajdhani"/>
                <a:cs typeface="Rajdhani"/>
                <a:sym typeface="Rajdhani"/>
              </a:endParaRPr>
            </a:p>
          </p:txBody>
        </p:sp>
        <p:sp>
          <p:nvSpPr>
            <p:cNvPr id="1064" name="Google Shape;1064;p36"/>
            <p:cNvSpPr txBox="1"/>
            <p:nvPr/>
          </p:nvSpPr>
          <p:spPr>
            <a:xfrm>
              <a:off x="4618263" y="3229725"/>
              <a:ext cx="3280200" cy="986400"/>
            </a:xfrm>
            <a:prstGeom prst="rect">
              <a:avLst/>
            </a:prstGeom>
            <a:noFill/>
            <a:ln>
              <a:noFill/>
            </a:ln>
          </p:spPr>
          <p:txBody>
            <a:bodyPr spcFirstLastPara="1" wrap="square" lIns="91425" tIns="91425" rIns="91425" bIns="91425" anchor="t" anchorCtr="0">
              <a:noAutofit/>
            </a:bodyPr>
            <a:lstStyle/>
            <a:p>
              <a:pPr marL="457200" lvl="0" indent="-317500" algn="ctr" rtl="0">
                <a:lnSpc>
                  <a:spcPct val="100000"/>
                </a:lnSpc>
                <a:spcBef>
                  <a:spcPts val="0"/>
                </a:spcBef>
                <a:spcAft>
                  <a:spcPts val="0"/>
                </a:spcAft>
                <a:buClr>
                  <a:schemeClr val="lt2"/>
                </a:buClr>
                <a:buSzPts val="1400"/>
                <a:buFont typeface="Fira Sans Condensed"/>
                <a:buAutoNum type="arabicPeriod"/>
              </a:pPr>
              <a:r>
                <a:rPr lang="en">
                  <a:solidFill>
                    <a:schemeClr val="lt2"/>
                  </a:solidFill>
                  <a:latin typeface="Fira Sans Condensed"/>
                  <a:ea typeface="Fira Sans Condensed"/>
                  <a:cs typeface="Fira Sans Condensed"/>
                  <a:sym typeface="Fira Sans Condensed"/>
                </a:rPr>
                <a:t>You can list your goals here</a:t>
              </a:r>
              <a:endParaRPr>
                <a:solidFill>
                  <a:schemeClr val="lt2"/>
                </a:solidFill>
                <a:latin typeface="Fira Sans Condensed"/>
                <a:ea typeface="Fira Sans Condensed"/>
                <a:cs typeface="Fira Sans Condensed"/>
                <a:sym typeface="Fira Sans Condensed"/>
              </a:endParaRPr>
            </a:p>
            <a:p>
              <a:pPr marL="457200" lvl="0" indent="-317500" algn="ctr" rtl="0">
                <a:lnSpc>
                  <a:spcPct val="100000"/>
                </a:lnSpc>
                <a:spcBef>
                  <a:spcPts val="0"/>
                </a:spcBef>
                <a:spcAft>
                  <a:spcPts val="0"/>
                </a:spcAft>
                <a:buClr>
                  <a:schemeClr val="lt2"/>
                </a:buClr>
                <a:buSzPts val="1400"/>
                <a:buFont typeface="Fira Sans Condensed"/>
                <a:buAutoNum type="arabicPeriod"/>
              </a:pPr>
              <a:r>
                <a:rPr lang="en">
                  <a:solidFill>
                    <a:schemeClr val="lt2"/>
                  </a:solidFill>
                  <a:latin typeface="Fira Sans Condensed"/>
                  <a:ea typeface="Fira Sans Condensed"/>
                  <a:cs typeface="Fira Sans Condensed"/>
                  <a:sym typeface="Fira Sans Condensed"/>
                </a:rPr>
                <a:t>You can list your goals here</a:t>
              </a:r>
              <a:endParaRPr>
                <a:solidFill>
                  <a:schemeClr val="lt2"/>
                </a:solidFill>
                <a:latin typeface="Fira Sans Condensed"/>
                <a:ea typeface="Fira Sans Condensed"/>
                <a:cs typeface="Fira Sans Condensed"/>
                <a:sym typeface="Fira Sans Condensed"/>
              </a:endParaRPr>
            </a:p>
            <a:p>
              <a:pPr marL="457200" lvl="0" indent="-317500" algn="ctr" rtl="0">
                <a:lnSpc>
                  <a:spcPct val="100000"/>
                </a:lnSpc>
                <a:spcBef>
                  <a:spcPts val="0"/>
                </a:spcBef>
                <a:spcAft>
                  <a:spcPts val="0"/>
                </a:spcAft>
                <a:buClr>
                  <a:schemeClr val="lt2"/>
                </a:buClr>
                <a:buSzPts val="1400"/>
                <a:buFont typeface="Fira Sans Condensed"/>
                <a:buAutoNum type="arabicPeriod"/>
              </a:pPr>
              <a:r>
                <a:rPr lang="en">
                  <a:solidFill>
                    <a:schemeClr val="lt2"/>
                  </a:solidFill>
                  <a:latin typeface="Fira Sans Condensed"/>
                  <a:ea typeface="Fira Sans Condensed"/>
                  <a:cs typeface="Fira Sans Condensed"/>
                  <a:sym typeface="Fira Sans Condensed"/>
                </a:rPr>
                <a:t>You can list your goals here</a:t>
              </a:r>
              <a:endParaRPr>
                <a:solidFill>
                  <a:schemeClr val="lt2"/>
                </a:solidFill>
                <a:latin typeface="Fira Sans Condensed"/>
                <a:ea typeface="Fira Sans Condensed"/>
                <a:cs typeface="Fira Sans Condensed"/>
                <a:sym typeface="Fira Sans Condensed"/>
              </a:endParaRPr>
            </a:p>
            <a:p>
              <a:pPr marL="457200" lvl="0" indent="-317500" algn="ctr" rtl="0">
                <a:lnSpc>
                  <a:spcPct val="100000"/>
                </a:lnSpc>
                <a:spcBef>
                  <a:spcPts val="0"/>
                </a:spcBef>
                <a:spcAft>
                  <a:spcPts val="0"/>
                </a:spcAft>
                <a:buClr>
                  <a:schemeClr val="lt2"/>
                </a:buClr>
                <a:buSzPts val="1400"/>
                <a:buFont typeface="Fira Sans Condensed"/>
                <a:buAutoNum type="arabicPeriod"/>
              </a:pPr>
              <a:r>
                <a:rPr lang="en">
                  <a:solidFill>
                    <a:schemeClr val="lt2"/>
                  </a:solidFill>
                  <a:latin typeface="Fira Sans Condensed"/>
                  <a:ea typeface="Fira Sans Condensed"/>
                  <a:cs typeface="Fira Sans Condensed"/>
                  <a:sym typeface="Fira Sans Condensed"/>
                </a:rPr>
                <a:t>You can list your goals here</a:t>
              </a:r>
              <a:endParaRPr>
                <a:solidFill>
                  <a:schemeClr val="lt2"/>
                </a:solidFill>
                <a:latin typeface="Fira Sans Condensed"/>
                <a:ea typeface="Fira Sans Condensed"/>
                <a:cs typeface="Fira Sans Condensed"/>
                <a:sym typeface="Fira Sans Condensed"/>
              </a:endParaRPr>
            </a:p>
          </p:txBody>
        </p:sp>
      </p:grpSp>
      <p:grpSp>
        <p:nvGrpSpPr>
          <p:cNvPr id="1065" name="Google Shape;1065;p36"/>
          <p:cNvGrpSpPr/>
          <p:nvPr/>
        </p:nvGrpSpPr>
        <p:grpSpPr>
          <a:xfrm>
            <a:off x="1245650" y="2963017"/>
            <a:ext cx="3280200" cy="1253108"/>
            <a:chOff x="1245650" y="2963017"/>
            <a:chExt cx="3280200" cy="1253108"/>
          </a:xfrm>
        </p:grpSpPr>
        <p:sp>
          <p:nvSpPr>
            <p:cNvPr id="1066" name="Google Shape;1066;p36"/>
            <p:cNvSpPr txBox="1"/>
            <p:nvPr/>
          </p:nvSpPr>
          <p:spPr>
            <a:xfrm>
              <a:off x="1245650" y="2963017"/>
              <a:ext cx="3280200" cy="4572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None/>
              </a:pPr>
              <a:r>
                <a:rPr lang="en" sz="2400" b="1">
                  <a:solidFill>
                    <a:schemeClr val="lt2"/>
                  </a:solidFill>
                  <a:latin typeface="Rajdhani"/>
                  <a:ea typeface="Rajdhani"/>
                  <a:cs typeface="Rajdhani"/>
                  <a:sym typeface="Rajdhani"/>
                </a:rPr>
                <a:t>DESCRIPTION</a:t>
              </a:r>
              <a:endParaRPr sz="2400" b="1">
                <a:solidFill>
                  <a:schemeClr val="lt2"/>
                </a:solidFill>
                <a:latin typeface="Rajdhani"/>
                <a:ea typeface="Rajdhani"/>
                <a:cs typeface="Rajdhani"/>
                <a:sym typeface="Rajdhani"/>
              </a:endParaRPr>
            </a:p>
          </p:txBody>
        </p:sp>
        <p:sp>
          <p:nvSpPr>
            <p:cNvPr id="1067" name="Google Shape;1067;p36"/>
            <p:cNvSpPr txBox="1"/>
            <p:nvPr/>
          </p:nvSpPr>
          <p:spPr>
            <a:xfrm>
              <a:off x="1245650" y="3229725"/>
              <a:ext cx="3280200" cy="986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a:solidFill>
                    <a:schemeClr val="lt2"/>
                  </a:solidFill>
                  <a:latin typeface="Fira Sans Condensed"/>
                  <a:ea typeface="Fira Sans Condensed"/>
                  <a:cs typeface="Fira Sans Condensed"/>
                  <a:sym typeface="Fira Sans Condensed"/>
                </a:rPr>
                <a:t>Saturn is a gas giant and has several rings. It's composed mostly of hydrogen and helium. It was named after the Roman god of wealth and agriculture</a:t>
              </a:r>
              <a:endParaRPr>
                <a:solidFill>
                  <a:schemeClr val="lt2"/>
                </a:solidFill>
                <a:latin typeface="Fira Sans Condensed"/>
                <a:ea typeface="Fira Sans Condensed"/>
                <a:cs typeface="Fira Sans Condensed"/>
                <a:sym typeface="Fira Sans Condensed"/>
              </a:endParaRPr>
            </a:p>
          </p:txBody>
        </p:sp>
      </p:grpSp>
      <p:grpSp>
        <p:nvGrpSpPr>
          <p:cNvPr id="1068" name="Google Shape;1068;p36"/>
          <p:cNvGrpSpPr/>
          <p:nvPr/>
        </p:nvGrpSpPr>
        <p:grpSpPr>
          <a:xfrm>
            <a:off x="1245525" y="1932300"/>
            <a:ext cx="3280200" cy="716667"/>
            <a:chOff x="1245525" y="1932300"/>
            <a:chExt cx="3280200" cy="716667"/>
          </a:xfrm>
        </p:grpSpPr>
        <p:sp>
          <p:nvSpPr>
            <p:cNvPr id="1069" name="Google Shape;1069;p36"/>
            <p:cNvSpPr txBox="1"/>
            <p:nvPr/>
          </p:nvSpPr>
          <p:spPr>
            <a:xfrm>
              <a:off x="1245525" y="1932300"/>
              <a:ext cx="3280200" cy="457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400" b="1">
                  <a:solidFill>
                    <a:schemeClr val="lt2"/>
                  </a:solidFill>
                  <a:latin typeface="Rajdhani"/>
                  <a:ea typeface="Rajdhani"/>
                  <a:cs typeface="Rajdhani"/>
                  <a:sym typeface="Rajdhani"/>
                </a:rPr>
                <a:t>CHANNELS</a:t>
              </a:r>
              <a:endParaRPr sz="2400" b="1">
                <a:solidFill>
                  <a:schemeClr val="lt2"/>
                </a:solidFill>
                <a:latin typeface="Rajdhani"/>
                <a:ea typeface="Rajdhani"/>
                <a:cs typeface="Rajdhani"/>
                <a:sym typeface="Rajdhani"/>
              </a:endParaRPr>
            </a:p>
          </p:txBody>
        </p:sp>
        <p:sp>
          <p:nvSpPr>
            <p:cNvPr id="1070" name="Google Shape;1070;p36"/>
            <p:cNvSpPr txBox="1"/>
            <p:nvPr/>
          </p:nvSpPr>
          <p:spPr>
            <a:xfrm>
              <a:off x="2217075" y="2347167"/>
              <a:ext cx="1337100" cy="3018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a:solidFill>
                    <a:schemeClr val="lt2"/>
                  </a:solidFill>
                  <a:latin typeface="Fira Sans Condensed"/>
                  <a:ea typeface="Fira Sans Condensed"/>
                  <a:cs typeface="Fira Sans Condensed"/>
                  <a:sym typeface="Fira Sans Condensed"/>
                </a:rPr>
                <a:t>Multimedia</a:t>
              </a:r>
              <a:endParaRPr>
                <a:solidFill>
                  <a:schemeClr val="lt2"/>
                </a:solidFill>
                <a:latin typeface="Fira Sans Condensed"/>
                <a:ea typeface="Fira Sans Condensed"/>
                <a:cs typeface="Fira Sans Condensed"/>
                <a:sym typeface="Fira Sans Condensed"/>
              </a:endParaRPr>
            </a:p>
          </p:txBody>
        </p:sp>
      </p:grpSp>
      <p:grpSp>
        <p:nvGrpSpPr>
          <p:cNvPr id="1071" name="Google Shape;1071;p36"/>
          <p:cNvGrpSpPr/>
          <p:nvPr/>
        </p:nvGrpSpPr>
        <p:grpSpPr>
          <a:xfrm>
            <a:off x="1508670" y="2101076"/>
            <a:ext cx="376699" cy="375143"/>
            <a:chOff x="3372132" y="2767939"/>
            <a:chExt cx="408434" cy="406747"/>
          </a:xfrm>
        </p:grpSpPr>
        <p:sp>
          <p:nvSpPr>
            <p:cNvPr id="1072" name="Google Shape;1072;p36"/>
            <p:cNvSpPr/>
            <p:nvPr/>
          </p:nvSpPr>
          <p:spPr>
            <a:xfrm>
              <a:off x="3372132" y="2807457"/>
              <a:ext cx="408434" cy="367229"/>
            </a:xfrm>
            <a:custGeom>
              <a:avLst/>
              <a:gdLst/>
              <a:ahLst/>
              <a:cxnLst/>
              <a:rect l="l" t="t" r="r" b="b"/>
              <a:pathLst>
                <a:path w="11813" h="10622" extrusionOk="0">
                  <a:moveTo>
                    <a:pt x="8097" y="9788"/>
                  </a:moveTo>
                  <a:cubicBezTo>
                    <a:pt x="8193" y="9788"/>
                    <a:pt x="8264" y="9860"/>
                    <a:pt x="8264" y="9955"/>
                  </a:cubicBezTo>
                  <a:lnTo>
                    <a:pt x="8264" y="10122"/>
                  </a:lnTo>
                  <a:cubicBezTo>
                    <a:pt x="8264" y="10217"/>
                    <a:pt x="8193" y="10289"/>
                    <a:pt x="8097" y="10289"/>
                  </a:cubicBezTo>
                  <a:lnTo>
                    <a:pt x="3715" y="10289"/>
                  </a:lnTo>
                  <a:cubicBezTo>
                    <a:pt x="3644" y="10289"/>
                    <a:pt x="3573" y="10217"/>
                    <a:pt x="3573" y="10122"/>
                  </a:cubicBezTo>
                  <a:lnTo>
                    <a:pt x="3573" y="9955"/>
                  </a:lnTo>
                  <a:cubicBezTo>
                    <a:pt x="3573" y="9860"/>
                    <a:pt x="3644" y="9788"/>
                    <a:pt x="3715" y="9788"/>
                  </a:cubicBezTo>
                  <a:close/>
                  <a:moveTo>
                    <a:pt x="1310" y="1"/>
                  </a:moveTo>
                  <a:cubicBezTo>
                    <a:pt x="596" y="1"/>
                    <a:pt x="0" y="572"/>
                    <a:pt x="0" y="1287"/>
                  </a:cubicBezTo>
                  <a:lnTo>
                    <a:pt x="0" y="6883"/>
                  </a:lnTo>
                  <a:cubicBezTo>
                    <a:pt x="0" y="7598"/>
                    <a:pt x="596" y="8169"/>
                    <a:pt x="1310" y="8169"/>
                  </a:cubicBezTo>
                  <a:lnTo>
                    <a:pt x="4525" y="8169"/>
                  </a:lnTo>
                  <a:lnTo>
                    <a:pt x="4525" y="8788"/>
                  </a:lnTo>
                  <a:lnTo>
                    <a:pt x="3954" y="9455"/>
                  </a:lnTo>
                  <a:lnTo>
                    <a:pt x="3715" y="9455"/>
                  </a:lnTo>
                  <a:cubicBezTo>
                    <a:pt x="3453" y="9455"/>
                    <a:pt x="3215" y="9669"/>
                    <a:pt x="3215" y="9955"/>
                  </a:cubicBezTo>
                  <a:lnTo>
                    <a:pt x="3215" y="10122"/>
                  </a:lnTo>
                  <a:cubicBezTo>
                    <a:pt x="3215" y="10408"/>
                    <a:pt x="3453" y="10622"/>
                    <a:pt x="3715" y="10622"/>
                  </a:cubicBezTo>
                  <a:lnTo>
                    <a:pt x="8097" y="10622"/>
                  </a:lnTo>
                  <a:cubicBezTo>
                    <a:pt x="8383" y="10622"/>
                    <a:pt x="8597" y="10408"/>
                    <a:pt x="8597" y="10122"/>
                  </a:cubicBezTo>
                  <a:lnTo>
                    <a:pt x="8597" y="9955"/>
                  </a:lnTo>
                  <a:cubicBezTo>
                    <a:pt x="8597" y="9669"/>
                    <a:pt x="8383" y="9455"/>
                    <a:pt x="8097" y="9455"/>
                  </a:cubicBezTo>
                  <a:lnTo>
                    <a:pt x="7883" y="9455"/>
                  </a:lnTo>
                  <a:lnTo>
                    <a:pt x="7335" y="8788"/>
                  </a:lnTo>
                  <a:lnTo>
                    <a:pt x="7335" y="8169"/>
                  </a:lnTo>
                  <a:lnTo>
                    <a:pt x="10526" y="8169"/>
                  </a:lnTo>
                  <a:cubicBezTo>
                    <a:pt x="11241" y="8169"/>
                    <a:pt x="11812" y="7598"/>
                    <a:pt x="11812" y="6883"/>
                  </a:cubicBezTo>
                  <a:lnTo>
                    <a:pt x="11812" y="1287"/>
                  </a:lnTo>
                  <a:cubicBezTo>
                    <a:pt x="11812" y="572"/>
                    <a:pt x="11241" y="1"/>
                    <a:pt x="10526" y="1"/>
                  </a:cubicBezTo>
                  <a:lnTo>
                    <a:pt x="9407" y="1"/>
                  </a:lnTo>
                  <a:cubicBezTo>
                    <a:pt x="9312" y="1"/>
                    <a:pt x="9240" y="72"/>
                    <a:pt x="9240" y="167"/>
                  </a:cubicBezTo>
                  <a:cubicBezTo>
                    <a:pt x="9240" y="263"/>
                    <a:pt x="9312" y="334"/>
                    <a:pt x="9407" y="334"/>
                  </a:cubicBezTo>
                  <a:lnTo>
                    <a:pt x="10526" y="334"/>
                  </a:lnTo>
                  <a:cubicBezTo>
                    <a:pt x="11050" y="334"/>
                    <a:pt x="11479" y="763"/>
                    <a:pt x="11479" y="1287"/>
                  </a:cubicBezTo>
                  <a:lnTo>
                    <a:pt x="11479" y="6716"/>
                  </a:lnTo>
                  <a:lnTo>
                    <a:pt x="3334" y="6716"/>
                  </a:lnTo>
                  <a:cubicBezTo>
                    <a:pt x="3239" y="6716"/>
                    <a:pt x="3144" y="6788"/>
                    <a:pt x="3144" y="6883"/>
                  </a:cubicBezTo>
                  <a:cubicBezTo>
                    <a:pt x="3144" y="6978"/>
                    <a:pt x="3239" y="7050"/>
                    <a:pt x="3334" y="7050"/>
                  </a:cubicBezTo>
                  <a:lnTo>
                    <a:pt x="11455" y="7050"/>
                  </a:lnTo>
                  <a:cubicBezTo>
                    <a:pt x="11384" y="7502"/>
                    <a:pt x="10979" y="7836"/>
                    <a:pt x="10526" y="7836"/>
                  </a:cubicBezTo>
                  <a:lnTo>
                    <a:pt x="6573" y="7836"/>
                  </a:lnTo>
                  <a:cubicBezTo>
                    <a:pt x="6478" y="7836"/>
                    <a:pt x="6406" y="7907"/>
                    <a:pt x="6406" y="8002"/>
                  </a:cubicBezTo>
                  <a:cubicBezTo>
                    <a:pt x="6406" y="8098"/>
                    <a:pt x="6478" y="8169"/>
                    <a:pt x="6573" y="8169"/>
                  </a:cubicBezTo>
                  <a:lnTo>
                    <a:pt x="6978" y="8169"/>
                  </a:lnTo>
                  <a:lnTo>
                    <a:pt x="6978" y="8860"/>
                  </a:lnTo>
                  <a:cubicBezTo>
                    <a:pt x="6978" y="8907"/>
                    <a:pt x="7002" y="8931"/>
                    <a:pt x="7026" y="8979"/>
                  </a:cubicBezTo>
                  <a:lnTo>
                    <a:pt x="7431" y="9455"/>
                  </a:lnTo>
                  <a:lnTo>
                    <a:pt x="4406" y="9455"/>
                  </a:lnTo>
                  <a:lnTo>
                    <a:pt x="4811" y="8979"/>
                  </a:lnTo>
                  <a:cubicBezTo>
                    <a:pt x="4859" y="8931"/>
                    <a:pt x="4859" y="8907"/>
                    <a:pt x="4859" y="8860"/>
                  </a:cubicBezTo>
                  <a:lnTo>
                    <a:pt x="4859" y="8169"/>
                  </a:lnTo>
                  <a:lnTo>
                    <a:pt x="5835" y="8169"/>
                  </a:lnTo>
                  <a:cubicBezTo>
                    <a:pt x="5930" y="8169"/>
                    <a:pt x="6002" y="8098"/>
                    <a:pt x="6002" y="8002"/>
                  </a:cubicBezTo>
                  <a:cubicBezTo>
                    <a:pt x="6002" y="7907"/>
                    <a:pt x="5930" y="7836"/>
                    <a:pt x="5835" y="7836"/>
                  </a:cubicBezTo>
                  <a:lnTo>
                    <a:pt x="1310" y="7836"/>
                  </a:lnTo>
                  <a:cubicBezTo>
                    <a:pt x="834" y="7836"/>
                    <a:pt x="453" y="7502"/>
                    <a:pt x="381" y="7050"/>
                  </a:cubicBezTo>
                  <a:lnTo>
                    <a:pt x="2596" y="7050"/>
                  </a:lnTo>
                  <a:cubicBezTo>
                    <a:pt x="2691" y="7050"/>
                    <a:pt x="2763" y="6978"/>
                    <a:pt x="2763" y="6883"/>
                  </a:cubicBezTo>
                  <a:cubicBezTo>
                    <a:pt x="2763" y="6788"/>
                    <a:pt x="2691" y="6716"/>
                    <a:pt x="2596" y="6716"/>
                  </a:cubicBezTo>
                  <a:lnTo>
                    <a:pt x="358" y="6716"/>
                  </a:lnTo>
                  <a:lnTo>
                    <a:pt x="358" y="1287"/>
                  </a:lnTo>
                  <a:cubicBezTo>
                    <a:pt x="358" y="763"/>
                    <a:pt x="786" y="334"/>
                    <a:pt x="1310" y="334"/>
                  </a:cubicBezTo>
                  <a:lnTo>
                    <a:pt x="2453" y="334"/>
                  </a:lnTo>
                  <a:cubicBezTo>
                    <a:pt x="2549" y="334"/>
                    <a:pt x="2620" y="263"/>
                    <a:pt x="2620" y="167"/>
                  </a:cubicBezTo>
                  <a:cubicBezTo>
                    <a:pt x="2620" y="72"/>
                    <a:pt x="2549" y="1"/>
                    <a:pt x="24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36"/>
            <p:cNvSpPr/>
            <p:nvPr/>
          </p:nvSpPr>
          <p:spPr>
            <a:xfrm>
              <a:off x="3449508" y="2767939"/>
              <a:ext cx="255302" cy="255283"/>
            </a:xfrm>
            <a:custGeom>
              <a:avLst/>
              <a:gdLst/>
              <a:ahLst/>
              <a:cxnLst/>
              <a:rect l="l" t="t" r="r" b="b"/>
              <a:pathLst>
                <a:path w="7384" h="7384" extrusionOk="0">
                  <a:moveTo>
                    <a:pt x="3692" y="1"/>
                  </a:moveTo>
                  <a:cubicBezTo>
                    <a:pt x="1644" y="1"/>
                    <a:pt x="1" y="1644"/>
                    <a:pt x="1" y="3692"/>
                  </a:cubicBezTo>
                  <a:cubicBezTo>
                    <a:pt x="1" y="5716"/>
                    <a:pt x="1644" y="7383"/>
                    <a:pt x="3692" y="7383"/>
                  </a:cubicBezTo>
                  <a:cubicBezTo>
                    <a:pt x="4478" y="7383"/>
                    <a:pt x="5240" y="7121"/>
                    <a:pt x="5883" y="6645"/>
                  </a:cubicBezTo>
                  <a:cubicBezTo>
                    <a:pt x="5955" y="6597"/>
                    <a:pt x="5978" y="6478"/>
                    <a:pt x="5931" y="6407"/>
                  </a:cubicBezTo>
                  <a:cubicBezTo>
                    <a:pt x="5889" y="6365"/>
                    <a:pt x="5840" y="6340"/>
                    <a:pt x="5791" y="6340"/>
                  </a:cubicBezTo>
                  <a:cubicBezTo>
                    <a:pt x="5757" y="6340"/>
                    <a:pt x="5723" y="6353"/>
                    <a:pt x="5693" y="6383"/>
                  </a:cubicBezTo>
                  <a:cubicBezTo>
                    <a:pt x="5097" y="6812"/>
                    <a:pt x="4407" y="7026"/>
                    <a:pt x="3692" y="7026"/>
                  </a:cubicBezTo>
                  <a:cubicBezTo>
                    <a:pt x="1835" y="7026"/>
                    <a:pt x="334" y="5526"/>
                    <a:pt x="334" y="3692"/>
                  </a:cubicBezTo>
                  <a:cubicBezTo>
                    <a:pt x="334" y="1834"/>
                    <a:pt x="1835" y="334"/>
                    <a:pt x="3692" y="334"/>
                  </a:cubicBezTo>
                  <a:cubicBezTo>
                    <a:pt x="5526" y="334"/>
                    <a:pt x="7026" y="1834"/>
                    <a:pt x="7026" y="3692"/>
                  </a:cubicBezTo>
                  <a:cubicBezTo>
                    <a:pt x="7026" y="3716"/>
                    <a:pt x="7026" y="3740"/>
                    <a:pt x="7026" y="3763"/>
                  </a:cubicBezTo>
                  <a:cubicBezTo>
                    <a:pt x="7026" y="3859"/>
                    <a:pt x="7098" y="3954"/>
                    <a:pt x="7193" y="3954"/>
                  </a:cubicBezTo>
                  <a:cubicBezTo>
                    <a:pt x="7288" y="3954"/>
                    <a:pt x="7383" y="3882"/>
                    <a:pt x="7383" y="3787"/>
                  </a:cubicBezTo>
                  <a:cubicBezTo>
                    <a:pt x="7383" y="3740"/>
                    <a:pt x="7383" y="3716"/>
                    <a:pt x="7383" y="3692"/>
                  </a:cubicBezTo>
                  <a:cubicBezTo>
                    <a:pt x="7383" y="1644"/>
                    <a:pt x="5716" y="1"/>
                    <a:pt x="36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36"/>
            <p:cNvSpPr/>
            <p:nvPr/>
          </p:nvSpPr>
          <p:spPr>
            <a:xfrm>
              <a:off x="3478342" y="2797569"/>
              <a:ext cx="196835" cy="141678"/>
            </a:xfrm>
            <a:custGeom>
              <a:avLst/>
              <a:gdLst/>
              <a:ahLst/>
              <a:cxnLst/>
              <a:rect l="l" t="t" r="r" b="b"/>
              <a:pathLst>
                <a:path w="5693" h="4098" extrusionOk="0">
                  <a:moveTo>
                    <a:pt x="2834" y="1"/>
                  </a:moveTo>
                  <a:cubicBezTo>
                    <a:pt x="1263" y="1"/>
                    <a:pt x="0" y="1263"/>
                    <a:pt x="0" y="2835"/>
                  </a:cubicBezTo>
                  <a:cubicBezTo>
                    <a:pt x="0" y="3240"/>
                    <a:pt x="72" y="3621"/>
                    <a:pt x="239" y="4002"/>
                  </a:cubicBezTo>
                  <a:cubicBezTo>
                    <a:pt x="262" y="4049"/>
                    <a:pt x="334" y="4097"/>
                    <a:pt x="405" y="4097"/>
                  </a:cubicBezTo>
                  <a:cubicBezTo>
                    <a:pt x="429" y="4097"/>
                    <a:pt x="453" y="4097"/>
                    <a:pt x="477" y="4073"/>
                  </a:cubicBezTo>
                  <a:cubicBezTo>
                    <a:pt x="572" y="4049"/>
                    <a:pt x="596" y="3930"/>
                    <a:pt x="572" y="3859"/>
                  </a:cubicBezTo>
                  <a:cubicBezTo>
                    <a:pt x="429" y="3525"/>
                    <a:pt x="334" y="3192"/>
                    <a:pt x="334" y="2835"/>
                  </a:cubicBezTo>
                  <a:cubicBezTo>
                    <a:pt x="334" y="1454"/>
                    <a:pt x="1453" y="334"/>
                    <a:pt x="2834" y="334"/>
                  </a:cubicBezTo>
                  <a:cubicBezTo>
                    <a:pt x="4216" y="334"/>
                    <a:pt x="5335" y="1454"/>
                    <a:pt x="5335" y="2835"/>
                  </a:cubicBezTo>
                  <a:cubicBezTo>
                    <a:pt x="5335" y="2906"/>
                    <a:pt x="5335" y="2954"/>
                    <a:pt x="5335" y="3025"/>
                  </a:cubicBezTo>
                  <a:cubicBezTo>
                    <a:pt x="5311" y="3121"/>
                    <a:pt x="5383" y="3216"/>
                    <a:pt x="5478" y="3216"/>
                  </a:cubicBezTo>
                  <a:cubicBezTo>
                    <a:pt x="5573" y="3216"/>
                    <a:pt x="5668" y="3144"/>
                    <a:pt x="5668" y="3049"/>
                  </a:cubicBezTo>
                  <a:cubicBezTo>
                    <a:pt x="5668" y="2978"/>
                    <a:pt x="5692" y="2906"/>
                    <a:pt x="5692" y="2835"/>
                  </a:cubicBezTo>
                  <a:cubicBezTo>
                    <a:pt x="5692" y="1263"/>
                    <a:pt x="4406" y="1"/>
                    <a:pt x="28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36"/>
            <p:cNvSpPr/>
            <p:nvPr/>
          </p:nvSpPr>
          <p:spPr>
            <a:xfrm>
              <a:off x="3498914" y="2948863"/>
              <a:ext cx="143313" cy="44702"/>
            </a:xfrm>
            <a:custGeom>
              <a:avLst/>
              <a:gdLst/>
              <a:ahLst/>
              <a:cxnLst/>
              <a:rect l="l" t="t" r="r" b="b"/>
              <a:pathLst>
                <a:path w="4145" h="1293" extrusionOk="0">
                  <a:moveTo>
                    <a:pt x="215" y="1"/>
                  </a:moveTo>
                  <a:cubicBezTo>
                    <a:pt x="173" y="1"/>
                    <a:pt x="132" y="19"/>
                    <a:pt x="96" y="54"/>
                  </a:cubicBezTo>
                  <a:cubicBezTo>
                    <a:pt x="25" y="102"/>
                    <a:pt x="1" y="221"/>
                    <a:pt x="72" y="293"/>
                  </a:cubicBezTo>
                  <a:cubicBezTo>
                    <a:pt x="620" y="936"/>
                    <a:pt x="1406" y="1293"/>
                    <a:pt x="2239" y="1293"/>
                  </a:cubicBezTo>
                  <a:cubicBezTo>
                    <a:pt x="2906" y="1293"/>
                    <a:pt x="3549" y="1078"/>
                    <a:pt x="4049" y="650"/>
                  </a:cubicBezTo>
                  <a:cubicBezTo>
                    <a:pt x="4145" y="578"/>
                    <a:pt x="4145" y="483"/>
                    <a:pt x="4073" y="412"/>
                  </a:cubicBezTo>
                  <a:cubicBezTo>
                    <a:pt x="4048" y="361"/>
                    <a:pt x="4002" y="337"/>
                    <a:pt x="3953" y="337"/>
                  </a:cubicBezTo>
                  <a:cubicBezTo>
                    <a:pt x="3912" y="337"/>
                    <a:pt x="3868" y="355"/>
                    <a:pt x="3835" y="388"/>
                  </a:cubicBezTo>
                  <a:cubicBezTo>
                    <a:pt x="3382" y="745"/>
                    <a:pt x="2835" y="959"/>
                    <a:pt x="2239" y="959"/>
                  </a:cubicBezTo>
                  <a:cubicBezTo>
                    <a:pt x="1501" y="959"/>
                    <a:pt x="811" y="626"/>
                    <a:pt x="334" y="54"/>
                  </a:cubicBezTo>
                  <a:cubicBezTo>
                    <a:pt x="299" y="19"/>
                    <a:pt x="257" y="1"/>
                    <a:pt x="2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36"/>
            <p:cNvSpPr/>
            <p:nvPr/>
          </p:nvSpPr>
          <p:spPr>
            <a:xfrm>
              <a:off x="3507972" y="2827233"/>
              <a:ext cx="137539" cy="136700"/>
            </a:xfrm>
            <a:custGeom>
              <a:avLst/>
              <a:gdLst/>
              <a:ahLst/>
              <a:cxnLst/>
              <a:rect l="l" t="t" r="r" b="b"/>
              <a:pathLst>
                <a:path w="3978" h="3954" extrusionOk="0">
                  <a:moveTo>
                    <a:pt x="2001" y="0"/>
                  </a:moveTo>
                  <a:cubicBezTo>
                    <a:pt x="906" y="0"/>
                    <a:pt x="1" y="881"/>
                    <a:pt x="1" y="1977"/>
                  </a:cubicBezTo>
                  <a:cubicBezTo>
                    <a:pt x="1" y="3072"/>
                    <a:pt x="906" y="3953"/>
                    <a:pt x="2001" y="3953"/>
                  </a:cubicBezTo>
                  <a:cubicBezTo>
                    <a:pt x="2311" y="3953"/>
                    <a:pt x="2620" y="3882"/>
                    <a:pt x="2906" y="3739"/>
                  </a:cubicBezTo>
                  <a:cubicBezTo>
                    <a:pt x="3001" y="3692"/>
                    <a:pt x="3025" y="3596"/>
                    <a:pt x="2978" y="3501"/>
                  </a:cubicBezTo>
                  <a:cubicBezTo>
                    <a:pt x="2962" y="3437"/>
                    <a:pt x="2903" y="3406"/>
                    <a:pt x="2845" y="3406"/>
                  </a:cubicBezTo>
                  <a:cubicBezTo>
                    <a:pt x="2816" y="3406"/>
                    <a:pt x="2787" y="3414"/>
                    <a:pt x="2763" y="3430"/>
                  </a:cubicBezTo>
                  <a:cubicBezTo>
                    <a:pt x="2525" y="3549"/>
                    <a:pt x="2263" y="3620"/>
                    <a:pt x="2001" y="3620"/>
                  </a:cubicBezTo>
                  <a:cubicBezTo>
                    <a:pt x="1096" y="3620"/>
                    <a:pt x="358" y="2882"/>
                    <a:pt x="358" y="1977"/>
                  </a:cubicBezTo>
                  <a:cubicBezTo>
                    <a:pt x="358" y="1072"/>
                    <a:pt x="1096" y="334"/>
                    <a:pt x="2001" y="334"/>
                  </a:cubicBezTo>
                  <a:cubicBezTo>
                    <a:pt x="2811" y="334"/>
                    <a:pt x="3502" y="953"/>
                    <a:pt x="3621" y="1763"/>
                  </a:cubicBezTo>
                  <a:cubicBezTo>
                    <a:pt x="3621" y="1845"/>
                    <a:pt x="3692" y="1910"/>
                    <a:pt x="3774" y="1910"/>
                  </a:cubicBezTo>
                  <a:cubicBezTo>
                    <a:pt x="3786" y="1910"/>
                    <a:pt x="3799" y="1909"/>
                    <a:pt x="3811" y="1905"/>
                  </a:cubicBezTo>
                  <a:cubicBezTo>
                    <a:pt x="3906" y="1882"/>
                    <a:pt x="3978" y="1810"/>
                    <a:pt x="3954" y="1715"/>
                  </a:cubicBezTo>
                  <a:cubicBezTo>
                    <a:pt x="3835" y="739"/>
                    <a:pt x="2978" y="0"/>
                    <a:pt x="20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36"/>
            <p:cNvSpPr/>
            <p:nvPr/>
          </p:nvSpPr>
          <p:spPr>
            <a:xfrm>
              <a:off x="3535977" y="2854408"/>
              <a:ext cx="224807" cy="166328"/>
            </a:xfrm>
            <a:custGeom>
              <a:avLst/>
              <a:gdLst/>
              <a:ahLst/>
              <a:cxnLst/>
              <a:rect l="l" t="t" r="r" b="b"/>
              <a:pathLst>
                <a:path w="6502" h="4811" extrusionOk="0">
                  <a:moveTo>
                    <a:pt x="1191" y="357"/>
                  </a:moveTo>
                  <a:cubicBezTo>
                    <a:pt x="1596" y="357"/>
                    <a:pt x="1929" y="643"/>
                    <a:pt x="2001" y="1024"/>
                  </a:cubicBezTo>
                  <a:lnTo>
                    <a:pt x="1429" y="738"/>
                  </a:lnTo>
                  <a:cubicBezTo>
                    <a:pt x="1352" y="692"/>
                    <a:pt x="1266" y="666"/>
                    <a:pt x="1175" y="666"/>
                  </a:cubicBezTo>
                  <a:cubicBezTo>
                    <a:pt x="1126" y="666"/>
                    <a:pt x="1075" y="674"/>
                    <a:pt x="1024" y="691"/>
                  </a:cubicBezTo>
                  <a:cubicBezTo>
                    <a:pt x="905" y="738"/>
                    <a:pt x="786" y="834"/>
                    <a:pt x="715" y="953"/>
                  </a:cubicBezTo>
                  <a:cubicBezTo>
                    <a:pt x="596" y="1215"/>
                    <a:pt x="691" y="1524"/>
                    <a:pt x="953" y="1643"/>
                  </a:cubicBezTo>
                  <a:lnTo>
                    <a:pt x="1525" y="1953"/>
                  </a:lnTo>
                  <a:cubicBezTo>
                    <a:pt x="1429" y="2001"/>
                    <a:pt x="1310" y="2024"/>
                    <a:pt x="1191" y="2024"/>
                  </a:cubicBezTo>
                  <a:cubicBezTo>
                    <a:pt x="715" y="2024"/>
                    <a:pt x="358" y="1643"/>
                    <a:pt x="358" y="1191"/>
                  </a:cubicBezTo>
                  <a:cubicBezTo>
                    <a:pt x="358" y="738"/>
                    <a:pt x="715" y="357"/>
                    <a:pt x="1191" y="357"/>
                  </a:cubicBezTo>
                  <a:close/>
                  <a:moveTo>
                    <a:pt x="5121" y="2024"/>
                  </a:moveTo>
                  <a:lnTo>
                    <a:pt x="6097" y="2524"/>
                  </a:lnTo>
                  <a:lnTo>
                    <a:pt x="5716" y="2953"/>
                  </a:lnTo>
                  <a:lnTo>
                    <a:pt x="4620" y="2382"/>
                  </a:lnTo>
                  <a:lnTo>
                    <a:pt x="5121" y="2024"/>
                  </a:lnTo>
                  <a:close/>
                  <a:moveTo>
                    <a:pt x="1263" y="1024"/>
                  </a:moveTo>
                  <a:lnTo>
                    <a:pt x="5668" y="3310"/>
                  </a:lnTo>
                  <a:cubicBezTo>
                    <a:pt x="5764" y="3358"/>
                    <a:pt x="5787" y="3477"/>
                    <a:pt x="5740" y="3549"/>
                  </a:cubicBezTo>
                  <a:cubicBezTo>
                    <a:pt x="5716" y="3596"/>
                    <a:pt x="5692" y="3620"/>
                    <a:pt x="5645" y="3644"/>
                  </a:cubicBezTo>
                  <a:cubicBezTo>
                    <a:pt x="5597" y="3644"/>
                    <a:pt x="5549" y="3644"/>
                    <a:pt x="5502" y="3620"/>
                  </a:cubicBezTo>
                  <a:lnTo>
                    <a:pt x="1096" y="1334"/>
                  </a:lnTo>
                  <a:cubicBezTo>
                    <a:pt x="1024" y="1310"/>
                    <a:pt x="977" y="1191"/>
                    <a:pt x="1024" y="1119"/>
                  </a:cubicBezTo>
                  <a:cubicBezTo>
                    <a:pt x="1072" y="1048"/>
                    <a:pt x="1120" y="1024"/>
                    <a:pt x="1191" y="1024"/>
                  </a:cubicBezTo>
                  <a:close/>
                  <a:moveTo>
                    <a:pt x="4144" y="3310"/>
                  </a:moveTo>
                  <a:lnTo>
                    <a:pt x="5240" y="3882"/>
                  </a:lnTo>
                  <a:lnTo>
                    <a:pt x="5121" y="4430"/>
                  </a:lnTo>
                  <a:lnTo>
                    <a:pt x="4144" y="3930"/>
                  </a:lnTo>
                  <a:lnTo>
                    <a:pt x="4144" y="3310"/>
                  </a:lnTo>
                  <a:close/>
                  <a:moveTo>
                    <a:pt x="1191" y="0"/>
                  </a:moveTo>
                  <a:cubicBezTo>
                    <a:pt x="524" y="0"/>
                    <a:pt x="0" y="548"/>
                    <a:pt x="0" y="1191"/>
                  </a:cubicBezTo>
                  <a:cubicBezTo>
                    <a:pt x="0" y="1834"/>
                    <a:pt x="524" y="2358"/>
                    <a:pt x="1191" y="2358"/>
                  </a:cubicBezTo>
                  <a:cubicBezTo>
                    <a:pt x="1429" y="2358"/>
                    <a:pt x="1691" y="2286"/>
                    <a:pt x="1882" y="2143"/>
                  </a:cubicBezTo>
                  <a:lnTo>
                    <a:pt x="3811" y="3144"/>
                  </a:lnTo>
                  <a:lnTo>
                    <a:pt x="3811" y="3953"/>
                  </a:lnTo>
                  <a:cubicBezTo>
                    <a:pt x="3811" y="4072"/>
                    <a:pt x="3858" y="4168"/>
                    <a:pt x="3954" y="4215"/>
                  </a:cubicBezTo>
                  <a:lnTo>
                    <a:pt x="5025" y="4763"/>
                  </a:lnTo>
                  <a:cubicBezTo>
                    <a:pt x="5073" y="4787"/>
                    <a:pt x="5121" y="4811"/>
                    <a:pt x="5168" y="4811"/>
                  </a:cubicBezTo>
                  <a:cubicBezTo>
                    <a:pt x="5216" y="4811"/>
                    <a:pt x="5240" y="4787"/>
                    <a:pt x="5287" y="4763"/>
                  </a:cubicBezTo>
                  <a:cubicBezTo>
                    <a:pt x="5359" y="4739"/>
                    <a:pt x="5406" y="4668"/>
                    <a:pt x="5430" y="4573"/>
                  </a:cubicBezTo>
                  <a:lnTo>
                    <a:pt x="5573" y="4001"/>
                  </a:lnTo>
                  <a:lnTo>
                    <a:pt x="5597" y="4001"/>
                  </a:lnTo>
                  <a:cubicBezTo>
                    <a:pt x="5645" y="4001"/>
                    <a:pt x="5692" y="3977"/>
                    <a:pt x="5740" y="3977"/>
                  </a:cubicBezTo>
                  <a:cubicBezTo>
                    <a:pt x="5883" y="3930"/>
                    <a:pt x="5978" y="3834"/>
                    <a:pt x="6049" y="3715"/>
                  </a:cubicBezTo>
                  <a:cubicBezTo>
                    <a:pt x="6121" y="3596"/>
                    <a:pt x="6121" y="3453"/>
                    <a:pt x="6097" y="3310"/>
                  </a:cubicBezTo>
                  <a:cubicBezTo>
                    <a:pt x="6073" y="3263"/>
                    <a:pt x="6026" y="3191"/>
                    <a:pt x="6002" y="3144"/>
                  </a:cubicBezTo>
                  <a:lnTo>
                    <a:pt x="6407" y="2715"/>
                  </a:lnTo>
                  <a:cubicBezTo>
                    <a:pt x="6478" y="2644"/>
                    <a:pt x="6502" y="2548"/>
                    <a:pt x="6478" y="2477"/>
                  </a:cubicBezTo>
                  <a:cubicBezTo>
                    <a:pt x="6454" y="2382"/>
                    <a:pt x="6407" y="2310"/>
                    <a:pt x="6335" y="2263"/>
                  </a:cubicBezTo>
                  <a:lnTo>
                    <a:pt x="5240" y="1715"/>
                  </a:lnTo>
                  <a:cubicBezTo>
                    <a:pt x="5197" y="1693"/>
                    <a:pt x="5154" y="1682"/>
                    <a:pt x="5111" y="1682"/>
                  </a:cubicBezTo>
                  <a:cubicBezTo>
                    <a:pt x="5059" y="1682"/>
                    <a:pt x="5006" y="1699"/>
                    <a:pt x="4954" y="1739"/>
                  </a:cubicBezTo>
                  <a:lnTo>
                    <a:pt x="4287" y="2215"/>
                  </a:lnTo>
                  <a:lnTo>
                    <a:pt x="2358" y="1215"/>
                  </a:lnTo>
                  <a:cubicBezTo>
                    <a:pt x="2358" y="1215"/>
                    <a:pt x="2358" y="1191"/>
                    <a:pt x="2358" y="1191"/>
                  </a:cubicBezTo>
                  <a:cubicBezTo>
                    <a:pt x="2358" y="548"/>
                    <a:pt x="1834" y="0"/>
                    <a:pt x="11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078" name="Google Shape;1078;p36"/>
          <p:cNvCxnSpPr/>
          <p:nvPr/>
        </p:nvCxnSpPr>
        <p:spPr>
          <a:xfrm>
            <a:off x="4572050" y="1827400"/>
            <a:ext cx="0" cy="2592000"/>
          </a:xfrm>
          <a:prstGeom prst="straightConnector1">
            <a:avLst/>
          </a:prstGeom>
          <a:noFill/>
          <a:ln w="19050" cap="flat" cmpd="sng">
            <a:solidFill>
              <a:schemeClr val="lt2"/>
            </a:solidFill>
            <a:prstDash val="solid"/>
            <a:round/>
            <a:headEnd type="oval" w="med" len="med"/>
            <a:tailEnd type="oval" w="med" len="med"/>
          </a:ln>
        </p:spPr>
      </p:cxnSp>
      <p:cxnSp>
        <p:nvCxnSpPr>
          <p:cNvPr id="1079" name="Google Shape;1079;p36"/>
          <p:cNvCxnSpPr/>
          <p:nvPr/>
        </p:nvCxnSpPr>
        <p:spPr>
          <a:xfrm>
            <a:off x="1231200" y="2866778"/>
            <a:ext cx="6681600" cy="0"/>
          </a:xfrm>
          <a:prstGeom prst="straightConnector1">
            <a:avLst/>
          </a:prstGeom>
          <a:noFill/>
          <a:ln w="19050" cap="flat" cmpd="sng">
            <a:solidFill>
              <a:schemeClr val="lt2"/>
            </a:solidFill>
            <a:prstDash val="solid"/>
            <a:round/>
            <a:headEnd type="oval" w="med" len="med"/>
            <a:tailEnd type="oval" w="med" len="med"/>
          </a:ln>
        </p:spPr>
      </p:cxn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083"/>
        <p:cNvGrpSpPr/>
        <p:nvPr/>
      </p:nvGrpSpPr>
      <p:grpSpPr>
        <a:xfrm>
          <a:off x="0" y="0"/>
          <a:ext cx="0" cy="0"/>
          <a:chOff x="0" y="0"/>
          <a:chExt cx="0" cy="0"/>
        </a:xfrm>
      </p:grpSpPr>
      <p:sp>
        <p:nvSpPr>
          <p:cNvPr id="1084" name="Google Shape;1084;p37"/>
          <p:cNvSpPr txBox="1">
            <a:spLocks noGrp="1"/>
          </p:cNvSpPr>
          <p:nvPr>
            <p:ph type="title"/>
          </p:nvPr>
        </p:nvSpPr>
        <p:spPr>
          <a:xfrm>
            <a:off x="720100" y="5395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AI TECH AGENCY INFOGRAPHICS</a:t>
            </a:r>
            <a:endParaRPr/>
          </a:p>
        </p:txBody>
      </p:sp>
      <p:sp>
        <p:nvSpPr>
          <p:cNvPr id="1085" name="Google Shape;1085;p37"/>
          <p:cNvSpPr txBox="1"/>
          <p:nvPr/>
        </p:nvSpPr>
        <p:spPr>
          <a:xfrm>
            <a:off x="3084150" y="1178275"/>
            <a:ext cx="2975700" cy="457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400" b="1">
                <a:solidFill>
                  <a:schemeClr val="lt2"/>
                </a:solidFill>
                <a:latin typeface="Rajdhani"/>
                <a:ea typeface="Rajdhani"/>
                <a:cs typeface="Rajdhani"/>
                <a:sym typeface="Rajdhani"/>
              </a:rPr>
              <a:t>STRATEGY</a:t>
            </a:r>
            <a:endParaRPr sz="2400" b="1">
              <a:solidFill>
                <a:schemeClr val="lt2"/>
              </a:solidFill>
              <a:latin typeface="Rajdhani"/>
              <a:ea typeface="Rajdhani"/>
              <a:cs typeface="Rajdhani"/>
              <a:sym typeface="Rajdhani"/>
            </a:endParaRPr>
          </a:p>
        </p:txBody>
      </p:sp>
      <p:cxnSp>
        <p:nvCxnSpPr>
          <p:cNvPr id="1086" name="Google Shape;1086;p37"/>
          <p:cNvCxnSpPr>
            <a:stCxn id="1087" idx="4"/>
            <a:endCxn id="1088" idx="0"/>
          </p:cNvCxnSpPr>
          <p:nvPr/>
        </p:nvCxnSpPr>
        <p:spPr>
          <a:xfrm rot="-5400000" flipH="1">
            <a:off x="2456525" y="2533825"/>
            <a:ext cx="245100" cy="600"/>
          </a:xfrm>
          <a:prstGeom prst="bentConnector3">
            <a:avLst>
              <a:gd name="adj1" fmla="val 50015"/>
            </a:avLst>
          </a:prstGeom>
          <a:noFill/>
          <a:ln w="19050" cap="flat" cmpd="sng">
            <a:solidFill>
              <a:schemeClr val="lt2"/>
            </a:solidFill>
            <a:prstDash val="solid"/>
            <a:round/>
            <a:headEnd type="oval" w="med" len="med"/>
            <a:tailEnd type="oval" w="med" len="med"/>
          </a:ln>
        </p:spPr>
      </p:cxnSp>
      <p:cxnSp>
        <p:nvCxnSpPr>
          <p:cNvPr id="1089" name="Google Shape;1089;p37"/>
          <p:cNvCxnSpPr>
            <a:stCxn id="1090" idx="4"/>
            <a:endCxn id="1091" idx="0"/>
          </p:cNvCxnSpPr>
          <p:nvPr/>
        </p:nvCxnSpPr>
        <p:spPr>
          <a:xfrm rot="-5400000" flipH="1">
            <a:off x="4448649" y="3556298"/>
            <a:ext cx="247500" cy="600"/>
          </a:xfrm>
          <a:prstGeom prst="bentConnector3">
            <a:avLst>
              <a:gd name="adj1" fmla="val 49983"/>
            </a:avLst>
          </a:prstGeom>
          <a:noFill/>
          <a:ln w="19050" cap="flat" cmpd="sng">
            <a:solidFill>
              <a:schemeClr val="lt2"/>
            </a:solidFill>
            <a:prstDash val="solid"/>
            <a:round/>
            <a:headEnd type="oval" w="med" len="med"/>
            <a:tailEnd type="oval" w="med" len="med"/>
          </a:ln>
        </p:spPr>
      </p:cxnSp>
      <p:grpSp>
        <p:nvGrpSpPr>
          <p:cNvPr id="1092" name="Google Shape;1092;p37"/>
          <p:cNvGrpSpPr/>
          <p:nvPr/>
        </p:nvGrpSpPr>
        <p:grpSpPr>
          <a:xfrm>
            <a:off x="3657401" y="3680267"/>
            <a:ext cx="1829397" cy="739114"/>
            <a:chOff x="699126" y="3259450"/>
            <a:chExt cx="1829397" cy="739114"/>
          </a:xfrm>
        </p:grpSpPr>
        <p:sp>
          <p:nvSpPr>
            <p:cNvPr id="1091" name="Google Shape;1091;p37"/>
            <p:cNvSpPr/>
            <p:nvPr/>
          </p:nvSpPr>
          <p:spPr>
            <a:xfrm>
              <a:off x="699126" y="3259450"/>
              <a:ext cx="1828800" cy="4572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None/>
              </a:pPr>
              <a:r>
                <a:rPr lang="en" sz="2400" b="1">
                  <a:solidFill>
                    <a:schemeClr val="lt2"/>
                  </a:solidFill>
                  <a:latin typeface="Rajdhani"/>
                  <a:ea typeface="Rajdhani"/>
                  <a:cs typeface="Rajdhani"/>
                  <a:sym typeface="Rajdhani"/>
                </a:rPr>
                <a:t>SATURN</a:t>
              </a:r>
              <a:endParaRPr sz="2400" b="1">
                <a:solidFill>
                  <a:schemeClr val="lt2"/>
                </a:solidFill>
                <a:latin typeface="Rajdhani"/>
                <a:ea typeface="Rajdhani"/>
                <a:cs typeface="Rajdhani"/>
                <a:sym typeface="Rajdhani"/>
              </a:endParaRPr>
            </a:p>
          </p:txBody>
        </p:sp>
        <p:sp>
          <p:nvSpPr>
            <p:cNvPr id="1093" name="Google Shape;1093;p37"/>
            <p:cNvSpPr txBox="1"/>
            <p:nvPr/>
          </p:nvSpPr>
          <p:spPr>
            <a:xfrm>
              <a:off x="699723" y="3514064"/>
              <a:ext cx="1828800" cy="48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2"/>
                  </a:solidFill>
                  <a:latin typeface="Fira Sans Condensed"/>
                  <a:ea typeface="Fira Sans Condensed"/>
                  <a:cs typeface="Fira Sans Condensed"/>
                  <a:sym typeface="Fira Sans Condensed"/>
                </a:rPr>
                <a:t>Saturn is a gas giant with rings</a:t>
              </a:r>
              <a:endParaRPr>
                <a:solidFill>
                  <a:schemeClr val="lt2"/>
                </a:solidFill>
                <a:latin typeface="Fira Sans Condensed"/>
                <a:ea typeface="Fira Sans Condensed"/>
                <a:cs typeface="Fira Sans Condensed"/>
                <a:sym typeface="Fira Sans Condensed"/>
              </a:endParaRPr>
            </a:p>
          </p:txBody>
        </p:sp>
      </p:grpSp>
      <p:grpSp>
        <p:nvGrpSpPr>
          <p:cNvPr id="1094" name="Google Shape;1094;p37"/>
          <p:cNvGrpSpPr/>
          <p:nvPr/>
        </p:nvGrpSpPr>
        <p:grpSpPr>
          <a:xfrm>
            <a:off x="1664373" y="3678022"/>
            <a:ext cx="1828803" cy="739345"/>
            <a:chOff x="705573" y="3678022"/>
            <a:chExt cx="1828803" cy="739345"/>
          </a:xfrm>
        </p:grpSpPr>
        <p:sp>
          <p:nvSpPr>
            <p:cNvPr id="1095" name="Google Shape;1095;p37"/>
            <p:cNvSpPr/>
            <p:nvPr/>
          </p:nvSpPr>
          <p:spPr>
            <a:xfrm>
              <a:off x="705576" y="3678022"/>
              <a:ext cx="1828800" cy="4572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None/>
              </a:pPr>
              <a:r>
                <a:rPr lang="en" sz="2400" b="1">
                  <a:solidFill>
                    <a:schemeClr val="lt2"/>
                  </a:solidFill>
                  <a:latin typeface="Rajdhani"/>
                  <a:ea typeface="Rajdhani"/>
                  <a:cs typeface="Rajdhani"/>
                  <a:sym typeface="Rajdhani"/>
                </a:rPr>
                <a:t>VENUS</a:t>
              </a:r>
              <a:endParaRPr sz="2400" b="1">
                <a:solidFill>
                  <a:schemeClr val="lt2"/>
                </a:solidFill>
                <a:latin typeface="Rajdhani"/>
                <a:ea typeface="Rajdhani"/>
                <a:cs typeface="Rajdhani"/>
                <a:sym typeface="Rajdhani"/>
              </a:endParaRPr>
            </a:p>
          </p:txBody>
        </p:sp>
        <p:sp>
          <p:nvSpPr>
            <p:cNvPr id="1096" name="Google Shape;1096;p37"/>
            <p:cNvSpPr txBox="1"/>
            <p:nvPr/>
          </p:nvSpPr>
          <p:spPr>
            <a:xfrm>
              <a:off x="705573" y="3932866"/>
              <a:ext cx="1828800" cy="48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2"/>
                  </a:solidFill>
                  <a:latin typeface="Fira Sans Condensed"/>
                  <a:ea typeface="Fira Sans Condensed"/>
                  <a:cs typeface="Fira Sans Condensed"/>
                  <a:sym typeface="Fira Sans Condensed"/>
                </a:rPr>
                <a:t>Venus is the second planet from the Sun</a:t>
              </a:r>
              <a:endParaRPr>
                <a:solidFill>
                  <a:schemeClr val="lt2"/>
                </a:solidFill>
                <a:latin typeface="Fira Sans Condensed"/>
                <a:ea typeface="Fira Sans Condensed"/>
                <a:cs typeface="Fira Sans Condensed"/>
                <a:sym typeface="Fira Sans Condensed"/>
              </a:endParaRPr>
            </a:p>
          </p:txBody>
        </p:sp>
      </p:grpSp>
      <p:grpSp>
        <p:nvGrpSpPr>
          <p:cNvPr id="1097" name="Google Shape;1097;p37"/>
          <p:cNvGrpSpPr/>
          <p:nvPr/>
        </p:nvGrpSpPr>
        <p:grpSpPr>
          <a:xfrm>
            <a:off x="5651022" y="3678022"/>
            <a:ext cx="1828803" cy="739345"/>
            <a:chOff x="4692222" y="3678022"/>
            <a:chExt cx="1828803" cy="739345"/>
          </a:xfrm>
        </p:grpSpPr>
        <p:sp>
          <p:nvSpPr>
            <p:cNvPr id="1098" name="Google Shape;1098;p37"/>
            <p:cNvSpPr/>
            <p:nvPr/>
          </p:nvSpPr>
          <p:spPr>
            <a:xfrm>
              <a:off x="4692225" y="3678022"/>
              <a:ext cx="1828800" cy="4572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None/>
              </a:pPr>
              <a:r>
                <a:rPr lang="en" sz="2400" b="1">
                  <a:solidFill>
                    <a:schemeClr val="lt2"/>
                  </a:solidFill>
                  <a:latin typeface="Rajdhani"/>
                  <a:ea typeface="Rajdhani"/>
                  <a:cs typeface="Rajdhani"/>
                  <a:sym typeface="Rajdhani"/>
                </a:rPr>
                <a:t>EARTH</a:t>
              </a:r>
              <a:endParaRPr sz="2400" b="1">
                <a:solidFill>
                  <a:schemeClr val="lt2"/>
                </a:solidFill>
                <a:latin typeface="Rajdhani"/>
                <a:ea typeface="Rajdhani"/>
                <a:cs typeface="Rajdhani"/>
                <a:sym typeface="Rajdhani"/>
              </a:endParaRPr>
            </a:p>
          </p:txBody>
        </p:sp>
        <p:sp>
          <p:nvSpPr>
            <p:cNvPr id="1099" name="Google Shape;1099;p37"/>
            <p:cNvSpPr txBox="1"/>
            <p:nvPr/>
          </p:nvSpPr>
          <p:spPr>
            <a:xfrm>
              <a:off x="4692222" y="3932866"/>
              <a:ext cx="1828800" cy="48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2"/>
                  </a:solidFill>
                  <a:latin typeface="Fira Sans Condensed"/>
                  <a:ea typeface="Fira Sans Condensed"/>
                  <a:cs typeface="Fira Sans Condensed"/>
                  <a:sym typeface="Fira Sans Condensed"/>
                </a:rPr>
                <a:t>Earth is the third planet from the Sun</a:t>
              </a:r>
              <a:endParaRPr>
                <a:solidFill>
                  <a:schemeClr val="lt2"/>
                </a:solidFill>
                <a:latin typeface="Fira Sans Condensed"/>
                <a:ea typeface="Fira Sans Condensed"/>
                <a:cs typeface="Fira Sans Condensed"/>
                <a:sym typeface="Fira Sans Condensed"/>
              </a:endParaRPr>
            </a:p>
          </p:txBody>
        </p:sp>
      </p:grpSp>
      <p:sp>
        <p:nvSpPr>
          <p:cNvPr id="1087" name="Google Shape;1087;p37"/>
          <p:cNvSpPr/>
          <p:nvPr/>
        </p:nvSpPr>
        <p:spPr>
          <a:xfrm>
            <a:off x="2190725" y="1635475"/>
            <a:ext cx="776100" cy="7761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37"/>
          <p:cNvSpPr/>
          <p:nvPr/>
        </p:nvSpPr>
        <p:spPr>
          <a:xfrm>
            <a:off x="6177373" y="1635475"/>
            <a:ext cx="776100" cy="7761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37"/>
          <p:cNvSpPr/>
          <p:nvPr/>
        </p:nvSpPr>
        <p:spPr>
          <a:xfrm>
            <a:off x="4184049" y="1635475"/>
            <a:ext cx="776100" cy="7761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02" name="Google Shape;1102;p37"/>
          <p:cNvCxnSpPr>
            <a:stCxn id="1088" idx="4"/>
            <a:endCxn id="1095" idx="0"/>
          </p:cNvCxnSpPr>
          <p:nvPr/>
        </p:nvCxnSpPr>
        <p:spPr>
          <a:xfrm rot="-5400000" flipH="1">
            <a:off x="2456227" y="3555098"/>
            <a:ext cx="245100" cy="600"/>
          </a:xfrm>
          <a:prstGeom prst="bentConnector3">
            <a:avLst>
              <a:gd name="adj1" fmla="val 50015"/>
            </a:avLst>
          </a:prstGeom>
          <a:noFill/>
          <a:ln w="19050" cap="flat" cmpd="sng">
            <a:solidFill>
              <a:schemeClr val="lt2"/>
            </a:solidFill>
            <a:prstDash val="solid"/>
            <a:round/>
            <a:headEnd type="oval" w="med" len="med"/>
            <a:tailEnd type="oval" w="med" len="med"/>
          </a:ln>
        </p:spPr>
      </p:cxnSp>
      <p:grpSp>
        <p:nvGrpSpPr>
          <p:cNvPr id="1103" name="Google Shape;1103;p37"/>
          <p:cNvGrpSpPr/>
          <p:nvPr/>
        </p:nvGrpSpPr>
        <p:grpSpPr>
          <a:xfrm>
            <a:off x="6388242" y="1846327"/>
            <a:ext cx="354363" cy="354395"/>
            <a:chOff x="3712952" y="1970604"/>
            <a:chExt cx="354363" cy="354395"/>
          </a:xfrm>
        </p:grpSpPr>
        <p:sp>
          <p:nvSpPr>
            <p:cNvPr id="1104" name="Google Shape;1104;p37"/>
            <p:cNvSpPr/>
            <p:nvPr/>
          </p:nvSpPr>
          <p:spPr>
            <a:xfrm>
              <a:off x="3868314" y="2281360"/>
              <a:ext cx="43639" cy="43639"/>
            </a:xfrm>
            <a:custGeom>
              <a:avLst/>
              <a:gdLst/>
              <a:ahLst/>
              <a:cxnLst/>
              <a:rect l="l" t="t" r="r" b="b"/>
              <a:pathLst>
                <a:path w="1371" h="1371" extrusionOk="0">
                  <a:moveTo>
                    <a:pt x="692" y="334"/>
                  </a:moveTo>
                  <a:cubicBezTo>
                    <a:pt x="882" y="334"/>
                    <a:pt x="1049" y="489"/>
                    <a:pt x="1049" y="691"/>
                  </a:cubicBezTo>
                  <a:cubicBezTo>
                    <a:pt x="1049" y="882"/>
                    <a:pt x="894" y="1049"/>
                    <a:pt x="692" y="1049"/>
                  </a:cubicBezTo>
                  <a:cubicBezTo>
                    <a:pt x="501" y="1049"/>
                    <a:pt x="334" y="882"/>
                    <a:pt x="334" y="691"/>
                  </a:cubicBezTo>
                  <a:cubicBezTo>
                    <a:pt x="334" y="489"/>
                    <a:pt x="501" y="334"/>
                    <a:pt x="692" y="334"/>
                  </a:cubicBezTo>
                  <a:close/>
                  <a:moveTo>
                    <a:pt x="692" y="1"/>
                  </a:moveTo>
                  <a:cubicBezTo>
                    <a:pt x="322" y="1"/>
                    <a:pt x="1" y="310"/>
                    <a:pt x="1" y="691"/>
                  </a:cubicBezTo>
                  <a:cubicBezTo>
                    <a:pt x="1" y="1060"/>
                    <a:pt x="322" y="1370"/>
                    <a:pt x="692" y="1370"/>
                  </a:cubicBezTo>
                  <a:cubicBezTo>
                    <a:pt x="1061" y="1370"/>
                    <a:pt x="1370" y="1060"/>
                    <a:pt x="1370" y="691"/>
                  </a:cubicBezTo>
                  <a:cubicBezTo>
                    <a:pt x="1370" y="310"/>
                    <a:pt x="1073" y="1"/>
                    <a:pt x="6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37"/>
            <p:cNvSpPr/>
            <p:nvPr/>
          </p:nvSpPr>
          <p:spPr>
            <a:xfrm>
              <a:off x="3940346" y="2120300"/>
              <a:ext cx="54970" cy="55002"/>
            </a:xfrm>
            <a:custGeom>
              <a:avLst/>
              <a:gdLst/>
              <a:ahLst/>
              <a:cxnLst/>
              <a:rect l="l" t="t" r="r" b="b"/>
              <a:pathLst>
                <a:path w="1727" h="1728" extrusionOk="0">
                  <a:moveTo>
                    <a:pt x="869" y="322"/>
                  </a:moveTo>
                  <a:cubicBezTo>
                    <a:pt x="1167" y="322"/>
                    <a:pt x="1405" y="572"/>
                    <a:pt x="1405" y="870"/>
                  </a:cubicBezTo>
                  <a:cubicBezTo>
                    <a:pt x="1405" y="1167"/>
                    <a:pt x="1167" y="1406"/>
                    <a:pt x="869" y="1406"/>
                  </a:cubicBezTo>
                  <a:cubicBezTo>
                    <a:pt x="572" y="1406"/>
                    <a:pt x="334" y="1167"/>
                    <a:pt x="334" y="870"/>
                  </a:cubicBezTo>
                  <a:cubicBezTo>
                    <a:pt x="334" y="572"/>
                    <a:pt x="572" y="322"/>
                    <a:pt x="869" y="322"/>
                  </a:cubicBezTo>
                  <a:close/>
                  <a:moveTo>
                    <a:pt x="869" y="1"/>
                  </a:moveTo>
                  <a:cubicBezTo>
                    <a:pt x="393" y="1"/>
                    <a:pt x="0" y="394"/>
                    <a:pt x="0" y="870"/>
                  </a:cubicBezTo>
                  <a:cubicBezTo>
                    <a:pt x="0" y="1346"/>
                    <a:pt x="393" y="1727"/>
                    <a:pt x="869" y="1727"/>
                  </a:cubicBezTo>
                  <a:cubicBezTo>
                    <a:pt x="1346" y="1727"/>
                    <a:pt x="1727" y="1346"/>
                    <a:pt x="1727" y="870"/>
                  </a:cubicBezTo>
                  <a:cubicBezTo>
                    <a:pt x="1727" y="394"/>
                    <a:pt x="1346" y="1"/>
                    <a:pt x="8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37"/>
            <p:cNvSpPr/>
            <p:nvPr/>
          </p:nvSpPr>
          <p:spPr>
            <a:xfrm>
              <a:off x="3784952" y="2120300"/>
              <a:ext cx="54970" cy="55002"/>
            </a:xfrm>
            <a:custGeom>
              <a:avLst/>
              <a:gdLst/>
              <a:ahLst/>
              <a:cxnLst/>
              <a:rect l="l" t="t" r="r" b="b"/>
              <a:pathLst>
                <a:path w="1727" h="1728" extrusionOk="0">
                  <a:moveTo>
                    <a:pt x="870" y="322"/>
                  </a:moveTo>
                  <a:cubicBezTo>
                    <a:pt x="1167" y="322"/>
                    <a:pt x="1406" y="572"/>
                    <a:pt x="1406" y="870"/>
                  </a:cubicBezTo>
                  <a:cubicBezTo>
                    <a:pt x="1406" y="1167"/>
                    <a:pt x="1167" y="1406"/>
                    <a:pt x="870" y="1406"/>
                  </a:cubicBezTo>
                  <a:cubicBezTo>
                    <a:pt x="572" y="1406"/>
                    <a:pt x="334" y="1167"/>
                    <a:pt x="334" y="870"/>
                  </a:cubicBezTo>
                  <a:cubicBezTo>
                    <a:pt x="334" y="572"/>
                    <a:pt x="572" y="322"/>
                    <a:pt x="870" y="322"/>
                  </a:cubicBezTo>
                  <a:close/>
                  <a:moveTo>
                    <a:pt x="870" y="1"/>
                  </a:moveTo>
                  <a:cubicBezTo>
                    <a:pt x="394" y="1"/>
                    <a:pt x="1" y="394"/>
                    <a:pt x="1" y="870"/>
                  </a:cubicBezTo>
                  <a:cubicBezTo>
                    <a:pt x="1" y="1346"/>
                    <a:pt x="394" y="1727"/>
                    <a:pt x="870" y="1727"/>
                  </a:cubicBezTo>
                  <a:cubicBezTo>
                    <a:pt x="1346" y="1727"/>
                    <a:pt x="1727" y="1346"/>
                    <a:pt x="1727" y="870"/>
                  </a:cubicBezTo>
                  <a:cubicBezTo>
                    <a:pt x="1727" y="394"/>
                    <a:pt x="1346" y="1"/>
                    <a:pt x="8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37"/>
            <p:cNvSpPr/>
            <p:nvPr/>
          </p:nvSpPr>
          <p:spPr>
            <a:xfrm>
              <a:off x="3712952" y="2281360"/>
              <a:ext cx="44371" cy="43639"/>
            </a:xfrm>
            <a:custGeom>
              <a:avLst/>
              <a:gdLst/>
              <a:ahLst/>
              <a:cxnLst/>
              <a:rect l="l" t="t" r="r" b="b"/>
              <a:pathLst>
                <a:path w="1394" h="1371" extrusionOk="0">
                  <a:moveTo>
                    <a:pt x="691" y="334"/>
                  </a:moveTo>
                  <a:cubicBezTo>
                    <a:pt x="881" y="334"/>
                    <a:pt x="1048" y="489"/>
                    <a:pt x="1048" y="691"/>
                  </a:cubicBezTo>
                  <a:cubicBezTo>
                    <a:pt x="1048" y="882"/>
                    <a:pt x="893" y="1049"/>
                    <a:pt x="691" y="1049"/>
                  </a:cubicBezTo>
                  <a:cubicBezTo>
                    <a:pt x="500" y="1049"/>
                    <a:pt x="334" y="882"/>
                    <a:pt x="334" y="691"/>
                  </a:cubicBezTo>
                  <a:cubicBezTo>
                    <a:pt x="334" y="489"/>
                    <a:pt x="500" y="334"/>
                    <a:pt x="691" y="334"/>
                  </a:cubicBezTo>
                  <a:close/>
                  <a:moveTo>
                    <a:pt x="691" y="1"/>
                  </a:moveTo>
                  <a:cubicBezTo>
                    <a:pt x="322" y="1"/>
                    <a:pt x="0" y="310"/>
                    <a:pt x="0" y="691"/>
                  </a:cubicBezTo>
                  <a:cubicBezTo>
                    <a:pt x="0" y="1060"/>
                    <a:pt x="322" y="1370"/>
                    <a:pt x="691" y="1370"/>
                  </a:cubicBezTo>
                  <a:cubicBezTo>
                    <a:pt x="1060" y="1370"/>
                    <a:pt x="1370" y="1060"/>
                    <a:pt x="1370" y="691"/>
                  </a:cubicBezTo>
                  <a:cubicBezTo>
                    <a:pt x="1393" y="310"/>
                    <a:pt x="1072" y="1"/>
                    <a:pt x="6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37"/>
            <p:cNvSpPr/>
            <p:nvPr/>
          </p:nvSpPr>
          <p:spPr>
            <a:xfrm>
              <a:off x="4023708" y="2281360"/>
              <a:ext cx="43607" cy="43639"/>
            </a:xfrm>
            <a:custGeom>
              <a:avLst/>
              <a:gdLst/>
              <a:ahLst/>
              <a:cxnLst/>
              <a:rect l="l" t="t" r="r" b="b"/>
              <a:pathLst>
                <a:path w="1370" h="1371" extrusionOk="0">
                  <a:moveTo>
                    <a:pt x="691" y="334"/>
                  </a:moveTo>
                  <a:cubicBezTo>
                    <a:pt x="882" y="334"/>
                    <a:pt x="1048" y="489"/>
                    <a:pt x="1048" y="691"/>
                  </a:cubicBezTo>
                  <a:cubicBezTo>
                    <a:pt x="1048" y="882"/>
                    <a:pt x="882" y="1049"/>
                    <a:pt x="691" y="1049"/>
                  </a:cubicBezTo>
                  <a:cubicBezTo>
                    <a:pt x="501" y="1049"/>
                    <a:pt x="334" y="882"/>
                    <a:pt x="334" y="691"/>
                  </a:cubicBezTo>
                  <a:cubicBezTo>
                    <a:pt x="334" y="489"/>
                    <a:pt x="501" y="334"/>
                    <a:pt x="691" y="334"/>
                  </a:cubicBezTo>
                  <a:close/>
                  <a:moveTo>
                    <a:pt x="691" y="1"/>
                  </a:moveTo>
                  <a:cubicBezTo>
                    <a:pt x="322" y="1"/>
                    <a:pt x="1" y="310"/>
                    <a:pt x="1" y="691"/>
                  </a:cubicBezTo>
                  <a:cubicBezTo>
                    <a:pt x="1" y="1060"/>
                    <a:pt x="322" y="1370"/>
                    <a:pt x="691" y="1370"/>
                  </a:cubicBezTo>
                  <a:cubicBezTo>
                    <a:pt x="1060" y="1370"/>
                    <a:pt x="1370" y="1060"/>
                    <a:pt x="1370" y="691"/>
                  </a:cubicBezTo>
                  <a:cubicBezTo>
                    <a:pt x="1370" y="310"/>
                    <a:pt x="1060" y="1"/>
                    <a:pt x="6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37"/>
            <p:cNvSpPr/>
            <p:nvPr/>
          </p:nvSpPr>
          <p:spPr>
            <a:xfrm>
              <a:off x="3852049" y="1970604"/>
              <a:ext cx="76583" cy="76965"/>
            </a:xfrm>
            <a:custGeom>
              <a:avLst/>
              <a:gdLst/>
              <a:ahLst/>
              <a:cxnLst/>
              <a:rect l="l" t="t" r="r" b="b"/>
              <a:pathLst>
                <a:path w="2406" h="2418" extrusionOk="0">
                  <a:moveTo>
                    <a:pt x="1203" y="346"/>
                  </a:moveTo>
                  <a:cubicBezTo>
                    <a:pt x="1679" y="346"/>
                    <a:pt x="2084" y="751"/>
                    <a:pt x="2084" y="1227"/>
                  </a:cubicBezTo>
                  <a:cubicBezTo>
                    <a:pt x="2084" y="1703"/>
                    <a:pt x="1691" y="2096"/>
                    <a:pt x="1203" y="2096"/>
                  </a:cubicBezTo>
                  <a:cubicBezTo>
                    <a:pt x="714" y="2096"/>
                    <a:pt x="321" y="1703"/>
                    <a:pt x="321" y="1227"/>
                  </a:cubicBezTo>
                  <a:cubicBezTo>
                    <a:pt x="321" y="727"/>
                    <a:pt x="726" y="346"/>
                    <a:pt x="1203" y="346"/>
                  </a:cubicBezTo>
                  <a:close/>
                  <a:moveTo>
                    <a:pt x="1203" y="1"/>
                  </a:moveTo>
                  <a:cubicBezTo>
                    <a:pt x="536" y="1"/>
                    <a:pt x="0" y="536"/>
                    <a:pt x="0" y="1203"/>
                  </a:cubicBezTo>
                  <a:cubicBezTo>
                    <a:pt x="0" y="1882"/>
                    <a:pt x="536" y="2418"/>
                    <a:pt x="1203" y="2418"/>
                  </a:cubicBezTo>
                  <a:cubicBezTo>
                    <a:pt x="1869" y="2418"/>
                    <a:pt x="2405" y="1882"/>
                    <a:pt x="2405" y="1203"/>
                  </a:cubicBezTo>
                  <a:cubicBezTo>
                    <a:pt x="2405" y="548"/>
                    <a:pt x="1869" y="1"/>
                    <a:pt x="12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37"/>
            <p:cNvSpPr/>
            <p:nvPr/>
          </p:nvSpPr>
          <p:spPr>
            <a:xfrm>
              <a:off x="3746310" y="2187016"/>
              <a:ext cx="132667" cy="88710"/>
            </a:xfrm>
            <a:custGeom>
              <a:avLst/>
              <a:gdLst/>
              <a:ahLst/>
              <a:cxnLst/>
              <a:rect l="l" t="t" r="r" b="b"/>
              <a:pathLst>
                <a:path w="4168" h="2787" extrusionOk="0">
                  <a:moveTo>
                    <a:pt x="2084" y="0"/>
                  </a:moveTo>
                  <a:cubicBezTo>
                    <a:pt x="1989" y="0"/>
                    <a:pt x="1917" y="84"/>
                    <a:pt x="1917" y="167"/>
                  </a:cubicBezTo>
                  <a:lnTo>
                    <a:pt x="1917" y="1405"/>
                  </a:lnTo>
                  <a:lnTo>
                    <a:pt x="1060" y="1405"/>
                  </a:lnTo>
                  <a:cubicBezTo>
                    <a:pt x="798" y="1405"/>
                    <a:pt x="560" y="1536"/>
                    <a:pt x="441" y="1774"/>
                  </a:cubicBezTo>
                  <a:lnTo>
                    <a:pt x="48" y="2548"/>
                  </a:lnTo>
                  <a:cubicBezTo>
                    <a:pt x="0" y="2620"/>
                    <a:pt x="24" y="2727"/>
                    <a:pt x="119" y="2774"/>
                  </a:cubicBezTo>
                  <a:cubicBezTo>
                    <a:pt x="143" y="2786"/>
                    <a:pt x="155" y="2786"/>
                    <a:pt x="191" y="2786"/>
                  </a:cubicBezTo>
                  <a:cubicBezTo>
                    <a:pt x="250" y="2786"/>
                    <a:pt x="310" y="2762"/>
                    <a:pt x="345" y="2703"/>
                  </a:cubicBezTo>
                  <a:lnTo>
                    <a:pt x="738" y="1929"/>
                  </a:lnTo>
                  <a:cubicBezTo>
                    <a:pt x="798" y="1810"/>
                    <a:pt x="917" y="1727"/>
                    <a:pt x="1060" y="1727"/>
                  </a:cubicBezTo>
                  <a:lnTo>
                    <a:pt x="3096" y="1727"/>
                  </a:lnTo>
                  <a:cubicBezTo>
                    <a:pt x="3227" y="1727"/>
                    <a:pt x="3346" y="1810"/>
                    <a:pt x="3405" y="1929"/>
                  </a:cubicBezTo>
                  <a:lnTo>
                    <a:pt x="3810" y="2703"/>
                  </a:lnTo>
                  <a:cubicBezTo>
                    <a:pt x="3846" y="2756"/>
                    <a:pt x="3902" y="2783"/>
                    <a:pt x="3968" y="2783"/>
                  </a:cubicBezTo>
                  <a:cubicBezTo>
                    <a:pt x="3989" y="2783"/>
                    <a:pt x="4013" y="2780"/>
                    <a:pt x="4036" y="2774"/>
                  </a:cubicBezTo>
                  <a:cubicBezTo>
                    <a:pt x="4132" y="2715"/>
                    <a:pt x="4167" y="2608"/>
                    <a:pt x="4120" y="2536"/>
                  </a:cubicBezTo>
                  <a:lnTo>
                    <a:pt x="3715" y="1762"/>
                  </a:lnTo>
                  <a:cubicBezTo>
                    <a:pt x="3596" y="1536"/>
                    <a:pt x="3358" y="1393"/>
                    <a:pt x="3108" y="1393"/>
                  </a:cubicBezTo>
                  <a:lnTo>
                    <a:pt x="2250" y="1393"/>
                  </a:lnTo>
                  <a:lnTo>
                    <a:pt x="2250" y="167"/>
                  </a:lnTo>
                  <a:cubicBezTo>
                    <a:pt x="2250" y="84"/>
                    <a:pt x="2167" y="0"/>
                    <a:pt x="20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37"/>
            <p:cNvSpPr/>
            <p:nvPr/>
          </p:nvSpPr>
          <p:spPr>
            <a:xfrm>
              <a:off x="3831583" y="2059664"/>
              <a:ext cx="117485" cy="54748"/>
            </a:xfrm>
            <a:custGeom>
              <a:avLst/>
              <a:gdLst/>
              <a:ahLst/>
              <a:cxnLst/>
              <a:rect l="l" t="t" r="r" b="b"/>
              <a:pathLst>
                <a:path w="3691" h="1720" extrusionOk="0">
                  <a:moveTo>
                    <a:pt x="1846" y="1"/>
                  </a:moveTo>
                  <a:cubicBezTo>
                    <a:pt x="1750" y="1"/>
                    <a:pt x="1679" y="72"/>
                    <a:pt x="1679" y="167"/>
                  </a:cubicBezTo>
                  <a:lnTo>
                    <a:pt x="1679" y="703"/>
                  </a:lnTo>
                  <a:lnTo>
                    <a:pt x="750" y="703"/>
                  </a:lnTo>
                  <a:cubicBezTo>
                    <a:pt x="560" y="703"/>
                    <a:pt x="405" y="810"/>
                    <a:pt x="310" y="965"/>
                  </a:cubicBezTo>
                  <a:lnTo>
                    <a:pt x="48" y="1477"/>
                  </a:lnTo>
                  <a:cubicBezTo>
                    <a:pt x="0" y="1548"/>
                    <a:pt x="24" y="1656"/>
                    <a:pt x="119" y="1703"/>
                  </a:cubicBezTo>
                  <a:cubicBezTo>
                    <a:pt x="140" y="1714"/>
                    <a:pt x="164" y="1719"/>
                    <a:pt x="188" y="1719"/>
                  </a:cubicBezTo>
                  <a:cubicBezTo>
                    <a:pt x="248" y="1719"/>
                    <a:pt x="312" y="1687"/>
                    <a:pt x="345" y="1620"/>
                  </a:cubicBezTo>
                  <a:lnTo>
                    <a:pt x="607" y="1120"/>
                  </a:lnTo>
                  <a:cubicBezTo>
                    <a:pt x="643" y="1060"/>
                    <a:pt x="703" y="1013"/>
                    <a:pt x="774" y="1013"/>
                  </a:cubicBezTo>
                  <a:lnTo>
                    <a:pt x="2929" y="1013"/>
                  </a:lnTo>
                  <a:cubicBezTo>
                    <a:pt x="3000" y="1013"/>
                    <a:pt x="3060" y="1060"/>
                    <a:pt x="3096" y="1120"/>
                  </a:cubicBezTo>
                  <a:lnTo>
                    <a:pt x="3358" y="1620"/>
                  </a:lnTo>
                  <a:cubicBezTo>
                    <a:pt x="3393" y="1679"/>
                    <a:pt x="3453" y="1715"/>
                    <a:pt x="3512" y="1715"/>
                  </a:cubicBezTo>
                  <a:cubicBezTo>
                    <a:pt x="3536" y="1715"/>
                    <a:pt x="3548" y="1715"/>
                    <a:pt x="3584" y="1703"/>
                  </a:cubicBezTo>
                  <a:cubicBezTo>
                    <a:pt x="3655" y="1656"/>
                    <a:pt x="3691" y="1548"/>
                    <a:pt x="3643" y="1477"/>
                  </a:cubicBezTo>
                  <a:lnTo>
                    <a:pt x="3381" y="965"/>
                  </a:lnTo>
                  <a:cubicBezTo>
                    <a:pt x="3286" y="810"/>
                    <a:pt x="3108" y="703"/>
                    <a:pt x="2929" y="703"/>
                  </a:cubicBezTo>
                  <a:lnTo>
                    <a:pt x="2012" y="703"/>
                  </a:lnTo>
                  <a:lnTo>
                    <a:pt x="2012" y="167"/>
                  </a:lnTo>
                  <a:cubicBezTo>
                    <a:pt x="2012" y="72"/>
                    <a:pt x="1929" y="1"/>
                    <a:pt x="184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37"/>
            <p:cNvSpPr/>
            <p:nvPr/>
          </p:nvSpPr>
          <p:spPr>
            <a:xfrm>
              <a:off x="3901672" y="2187016"/>
              <a:ext cx="132285" cy="88997"/>
            </a:xfrm>
            <a:custGeom>
              <a:avLst/>
              <a:gdLst/>
              <a:ahLst/>
              <a:cxnLst/>
              <a:rect l="l" t="t" r="r" b="b"/>
              <a:pathLst>
                <a:path w="4156" h="2796" extrusionOk="0">
                  <a:moveTo>
                    <a:pt x="2084" y="0"/>
                  </a:moveTo>
                  <a:cubicBezTo>
                    <a:pt x="1989" y="0"/>
                    <a:pt x="1918" y="84"/>
                    <a:pt x="1918" y="167"/>
                  </a:cubicBezTo>
                  <a:lnTo>
                    <a:pt x="1918" y="1405"/>
                  </a:lnTo>
                  <a:lnTo>
                    <a:pt x="1060" y="1405"/>
                  </a:lnTo>
                  <a:cubicBezTo>
                    <a:pt x="798" y="1405"/>
                    <a:pt x="560" y="1536"/>
                    <a:pt x="441" y="1774"/>
                  </a:cubicBezTo>
                  <a:lnTo>
                    <a:pt x="36" y="2548"/>
                  </a:lnTo>
                  <a:cubicBezTo>
                    <a:pt x="1" y="2620"/>
                    <a:pt x="25" y="2727"/>
                    <a:pt x="120" y="2774"/>
                  </a:cubicBezTo>
                  <a:cubicBezTo>
                    <a:pt x="142" y="2789"/>
                    <a:pt x="167" y="2796"/>
                    <a:pt x="192" y="2796"/>
                  </a:cubicBezTo>
                  <a:cubicBezTo>
                    <a:pt x="250" y="2796"/>
                    <a:pt x="309" y="2761"/>
                    <a:pt x="334" y="2703"/>
                  </a:cubicBezTo>
                  <a:lnTo>
                    <a:pt x="739" y="1929"/>
                  </a:lnTo>
                  <a:cubicBezTo>
                    <a:pt x="798" y="1810"/>
                    <a:pt x="918" y="1727"/>
                    <a:pt x="1060" y="1727"/>
                  </a:cubicBezTo>
                  <a:lnTo>
                    <a:pt x="3096" y="1727"/>
                  </a:lnTo>
                  <a:cubicBezTo>
                    <a:pt x="3227" y="1727"/>
                    <a:pt x="3346" y="1810"/>
                    <a:pt x="3406" y="1929"/>
                  </a:cubicBezTo>
                  <a:lnTo>
                    <a:pt x="3811" y="2703"/>
                  </a:lnTo>
                  <a:cubicBezTo>
                    <a:pt x="3835" y="2762"/>
                    <a:pt x="3894" y="2786"/>
                    <a:pt x="3954" y="2786"/>
                  </a:cubicBezTo>
                  <a:cubicBezTo>
                    <a:pt x="3989" y="2786"/>
                    <a:pt x="4001" y="2786"/>
                    <a:pt x="4037" y="2774"/>
                  </a:cubicBezTo>
                  <a:cubicBezTo>
                    <a:pt x="4120" y="2715"/>
                    <a:pt x="4156" y="2608"/>
                    <a:pt x="4120" y="2536"/>
                  </a:cubicBezTo>
                  <a:lnTo>
                    <a:pt x="3715" y="1762"/>
                  </a:lnTo>
                  <a:cubicBezTo>
                    <a:pt x="3596" y="1536"/>
                    <a:pt x="3358" y="1393"/>
                    <a:pt x="3108" y="1393"/>
                  </a:cubicBezTo>
                  <a:lnTo>
                    <a:pt x="2251" y="1393"/>
                  </a:lnTo>
                  <a:lnTo>
                    <a:pt x="2251" y="167"/>
                  </a:lnTo>
                  <a:cubicBezTo>
                    <a:pt x="2251" y="84"/>
                    <a:pt x="2168" y="0"/>
                    <a:pt x="20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3" name="Google Shape;1113;p37"/>
          <p:cNvGrpSpPr/>
          <p:nvPr/>
        </p:nvGrpSpPr>
        <p:grpSpPr>
          <a:xfrm>
            <a:off x="4401363" y="1855988"/>
            <a:ext cx="341472" cy="335074"/>
            <a:chOff x="1329585" y="1989925"/>
            <a:chExt cx="341472" cy="335074"/>
          </a:xfrm>
        </p:grpSpPr>
        <p:sp>
          <p:nvSpPr>
            <p:cNvPr id="1114" name="Google Shape;1114;p37"/>
            <p:cNvSpPr/>
            <p:nvPr/>
          </p:nvSpPr>
          <p:spPr>
            <a:xfrm>
              <a:off x="1562263" y="2097956"/>
              <a:ext cx="108795" cy="226661"/>
            </a:xfrm>
            <a:custGeom>
              <a:avLst/>
              <a:gdLst/>
              <a:ahLst/>
              <a:cxnLst/>
              <a:rect l="l" t="t" r="r" b="b"/>
              <a:pathLst>
                <a:path w="3418" h="7121" extrusionOk="0">
                  <a:moveTo>
                    <a:pt x="1155" y="345"/>
                  </a:moveTo>
                  <a:cubicBezTo>
                    <a:pt x="1215" y="345"/>
                    <a:pt x="1274" y="405"/>
                    <a:pt x="1274" y="465"/>
                  </a:cubicBezTo>
                  <a:lnTo>
                    <a:pt x="1274" y="536"/>
                  </a:lnTo>
                  <a:lnTo>
                    <a:pt x="1274" y="1107"/>
                  </a:lnTo>
                  <a:cubicBezTo>
                    <a:pt x="1274" y="1191"/>
                    <a:pt x="1346" y="1274"/>
                    <a:pt x="1429" y="1274"/>
                  </a:cubicBezTo>
                  <a:cubicBezTo>
                    <a:pt x="1524" y="1274"/>
                    <a:pt x="1596" y="1191"/>
                    <a:pt x="1596" y="1107"/>
                  </a:cubicBezTo>
                  <a:lnTo>
                    <a:pt x="1596" y="584"/>
                  </a:lnTo>
                  <a:cubicBezTo>
                    <a:pt x="1608" y="536"/>
                    <a:pt x="1655" y="524"/>
                    <a:pt x="1703" y="524"/>
                  </a:cubicBezTo>
                  <a:lnTo>
                    <a:pt x="1715" y="524"/>
                  </a:lnTo>
                  <a:cubicBezTo>
                    <a:pt x="1774" y="524"/>
                    <a:pt x="1834" y="584"/>
                    <a:pt x="1834" y="643"/>
                  </a:cubicBezTo>
                  <a:lnTo>
                    <a:pt x="1834" y="679"/>
                  </a:lnTo>
                  <a:lnTo>
                    <a:pt x="1834" y="1131"/>
                  </a:lnTo>
                  <a:cubicBezTo>
                    <a:pt x="1834" y="1227"/>
                    <a:pt x="1905" y="1298"/>
                    <a:pt x="2001" y="1298"/>
                  </a:cubicBezTo>
                  <a:cubicBezTo>
                    <a:pt x="2084" y="1298"/>
                    <a:pt x="2167" y="1227"/>
                    <a:pt x="2167" y="1131"/>
                  </a:cubicBezTo>
                  <a:lnTo>
                    <a:pt x="2167" y="715"/>
                  </a:lnTo>
                  <a:cubicBezTo>
                    <a:pt x="2179" y="679"/>
                    <a:pt x="2227" y="655"/>
                    <a:pt x="2263" y="655"/>
                  </a:cubicBezTo>
                  <a:lnTo>
                    <a:pt x="2286" y="655"/>
                  </a:lnTo>
                  <a:cubicBezTo>
                    <a:pt x="2346" y="655"/>
                    <a:pt x="2406" y="715"/>
                    <a:pt x="2406" y="774"/>
                  </a:cubicBezTo>
                  <a:lnTo>
                    <a:pt x="2406" y="893"/>
                  </a:lnTo>
                  <a:lnTo>
                    <a:pt x="2406" y="1238"/>
                  </a:lnTo>
                  <a:cubicBezTo>
                    <a:pt x="2406" y="1334"/>
                    <a:pt x="2477" y="1405"/>
                    <a:pt x="2560" y="1405"/>
                  </a:cubicBezTo>
                  <a:cubicBezTo>
                    <a:pt x="2656" y="1405"/>
                    <a:pt x="2727" y="1334"/>
                    <a:pt x="2727" y="1238"/>
                  </a:cubicBezTo>
                  <a:lnTo>
                    <a:pt x="2727" y="893"/>
                  </a:lnTo>
                  <a:cubicBezTo>
                    <a:pt x="2727" y="834"/>
                    <a:pt x="2787" y="774"/>
                    <a:pt x="2846" y="774"/>
                  </a:cubicBezTo>
                  <a:lnTo>
                    <a:pt x="2858" y="774"/>
                  </a:lnTo>
                  <a:cubicBezTo>
                    <a:pt x="2917" y="774"/>
                    <a:pt x="2977" y="834"/>
                    <a:pt x="2977" y="893"/>
                  </a:cubicBezTo>
                  <a:lnTo>
                    <a:pt x="2977" y="1691"/>
                  </a:lnTo>
                  <a:lnTo>
                    <a:pt x="2977" y="1703"/>
                  </a:lnTo>
                  <a:cubicBezTo>
                    <a:pt x="3001" y="1893"/>
                    <a:pt x="2977" y="2477"/>
                    <a:pt x="2679" y="2727"/>
                  </a:cubicBezTo>
                  <a:cubicBezTo>
                    <a:pt x="2644" y="2762"/>
                    <a:pt x="2620" y="2798"/>
                    <a:pt x="2620" y="2858"/>
                  </a:cubicBezTo>
                  <a:lnTo>
                    <a:pt x="2620" y="3393"/>
                  </a:lnTo>
                  <a:lnTo>
                    <a:pt x="1012" y="3393"/>
                  </a:lnTo>
                  <a:lnTo>
                    <a:pt x="1012" y="3024"/>
                  </a:lnTo>
                  <a:cubicBezTo>
                    <a:pt x="1012" y="2965"/>
                    <a:pt x="989" y="2917"/>
                    <a:pt x="941" y="2893"/>
                  </a:cubicBezTo>
                  <a:cubicBezTo>
                    <a:pt x="989" y="2846"/>
                    <a:pt x="417" y="2417"/>
                    <a:pt x="393" y="1953"/>
                  </a:cubicBezTo>
                  <a:cubicBezTo>
                    <a:pt x="381" y="1691"/>
                    <a:pt x="358" y="1358"/>
                    <a:pt x="465" y="1274"/>
                  </a:cubicBezTo>
                  <a:cubicBezTo>
                    <a:pt x="501" y="1247"/>
                    <a:pt x="550" y="1234"/>
                    <a:pt x="617" y="1234"/>
                  </a:cubicBezTo>
                  <a:cubicBezTo>
                    <a:pt x="640" y="1234"/>
                    <a:pt x="664" y="1235"/>
                    <a:pt x="691" y="1238"/>
                  </a:cubicBezTo>
                  <a:lnTo>
                    <a:pt x="691" y="1465"/>
                  </a:lnTo>
                  <a:cubicBezTo>
                    <a:pt x="691" y="1548"/>
                    <a:pt x="762" y="1631"/>
                    <a:pt x="858" y="1631"/>
                  </a:cubicBezTo>
                  <a:cubicBezTo>
                    <a:pt x="941" y="1631"/>
                    <a:pt x="1012" y="1548"/>
                    <a:pt x="1012" y="1465"/>
                  </a:cubicBezTo>
                  <a:lnTo>
                    <a:pt x="1012" y="465"/>
                  </a:lnTo>
                  <a:cubicBezTo>
                    <a:pt x="1012" y="405"/>
                    <a:pt x="1072" y="345"/>
                    <a:pt x="1132" y="345"/>
                  </a:cubicBezTo>
                  <a:close/>
                  <a:moveTo>
                    <a:pt x="2941" y="3691"/>
                  </a:moveTo>
                  <a:lnTo>
                    <a:pt x="2941" y="4215"/>
                  </a:lnTo>
                  <a:lnTo>
                    <a:pt x="810" y="4215"/>
                  </a:lnTo>
                  <a:lnTo>
                    <a:pt x="810" y="3691"/>
                  </a:lnTo>
                  <a:close/>
                  <a:moveTo>
                    <a:pt x="2941" y="4548"/>
                  </a:moveTo>
                  <a:lnTo>
                    <a:pt x="2941" y="6787"/>
                  </a:lnTo>
                  <a:lnTo>
                    <a:pt x="810" y="6787"/>
                  </a:lnTo>
                  <a:lnTo>
                    <a:pt x="810" y="4548"/>
                  </a:lnTo>
                  <a:close/>
                  <a:moveTo>
                    <a:pt x="1132" y="0"/>
                  </a:moveTo>
                  <a:cubicBezTo>
                    <a:pt x="882" y="0"/>
                    <a:pt x="667" y="215"/>
                    <a:pt x="667" y="465"/>
                  </a:cubicBezTo>
                  <a:lnTo>
                    <a:pt x="667" y="893"/>
                  </a:lnTo>
                  <a:cubicBezTo>
                    <a:pt x="645" y="892"/>
                    <a:pt x="623" y="891"/>
                    <a:pt x="602" y="891"/>
                  </a:cubicBezTo>
                  <a:cubicBezTo>
                    <a:pt x="453" y="891"/>
                    <a:pt x="332" y="927"/>
                    <a:pt x="239" y="1000"/>
                  </a:cubicBezTo>
                  <a:cubicBezTo>
                    <a:pt x="0" y="1191"/>
                    <a:pt x="36" y="1584"/>
                    <a:pt x="48" y="1965"/>
                  </a:cubicBezTo>
                  <a:cubicBezTo>
                    <a:pt x="72" y="2489"/>
                    <a:pt x="536" y="2905"/>
                    <a:pt x="715" y="3060"/>
                  </a:cubicBezTo>
                  <a:lnTo>
                    <a:pt x="715" y="3334"/>
                  </a:lnTo>
                  <a:lnTo>
                    <a:pt x="631" y="3334"/>
                  </a:lnTo>
                  <a:cubicBezTo>
                    <a:pt x="536" y="3334"/>
                    <a:pt x="465" y="3405"/>
                    <a:pt x="465" y="3501"/>
                  </a:cubicBezTo>
                  <a:lnTo>
                    <a:pt x="465" y="4370"/>
                  </a:lnTo>
                  <a:lnTo>
                    <a:pt x="465" y="6953"/>
                  </a:lnTo>
                  <a:cubicBezTo>
                    <a:pt x="465" y="7049"/>
                    <a:pt x="536" y="7120"/>
                    <a:pt x="631" y="7120"/>
                  </a:cubicBezTo>
                  <a:lnTo>
                    <a:pt x="3096" y="7120"/>
                  </a:lnTo>
                  <a:cubicBezTo>
                    <a:pt x="3191" y="7120"/>
                    <a:pt x="3263" y="7049"/>
                    <a:pt x="3263" y="6953"/>
                  </a:cubicBezTo>
                  <a:lnTo>
                    <a:pt x="3263" y="4370"/>
                  </a:lnTo>
                  <a:lnTo>
                    <a:pt x="3263" y="3501"/>
                  </a:lnTo>
                  <a:cubicBezTo>
                    <a:pt x="3263" y="3429"/>
                    <a:pt x="3191" y="3358"/>
                    <a:pt x="3096" y="3358"/>
                  </a:cubicBezTo>
                  <a:lnTo>
                    <a:pt x="3001" y="3358"/>
                  </a:lnTo>
                  <a:lnTo>
                    <a:pt x="3001" y="2893"/>
                  </a:lnTo>
                  <a:cubicBezTo>
                    <a:pt x="3418" y="2477"/>
                    <a:pt x="3370" y="1727"/>
                    <a:pt x="3358" y="1643"/>
                  </a:cubicBezTo>
                  <a:lnTo>
                    <a:pt x="3358" y="869"/>
                  </a:lnTo>
                  <a:cubicBezTo>
                    <a:pt x="3358" y="619"/>
                    <a:pt x="3144" y="405"/>
                    <a:pt x="2894" y="405"/>
                  </a:cubicBezTo>
                  <a:lnTo>
                    <a:pt x="2870" y="405"/>
                  </a:lnTo>
                  <a:cubicBezTo>
                    <a:pt x="2798" y="405"/>
                    <a:pt x="2727" y="417"/>
                    <a:pt x="2656" y="465"/>
                  </a:cubicBezTo>
                  <a:cubicBezTo>
                    <a:pt x="2560" y="357"/>
                    <a:pt x="2441" y="286"/>
                    <a:pt x="2298" y="286"/>
                  </a:cubicBezTo>
                  <a:lnTo>
                    <a:pt x="2275" y="286"/>
                  </a:lnTo>
                  <a:cubicBezTo>
                    <a:pt x="2203" y="286"/>
                    <a:pt x="2132" y="298"/>
                    <a:pt x="2072" y="345"/>
                  </a:cubicBezTo>
                  <a:cubicBezTo>
                    <a:pt x="1977" y="238"/>
                    <a:pt x="1870" y="179"/>
                    <a:pt x="1727" y="179"/>
                  </a:cubicBezTo>
                  <a:lnTo>
                    <a:pt x="1715" y="179"/>
                  </a:lnTo>
                  <a:cubicBezTo>
                    <a:pt x="1655" y="179"/>
                    <a:pt x="1596" y="203"/>
                    <a:pt x="1536" y="215"/>
                  </a:cubicBezTo>
                  <a:cubicBezTo>
                    <a:pt x="1465" y="95"/>
                    <a:pt x="1310" y="0"/>
                    <a:pt x="11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37"/>
            <p:cNvSpPr/>
            <p:nvPr/>
          </p:nvSpPr>
          <p:spPr>
            <a:xfrm>
              <a:off x="1406137" y="1989925"/>
              <a:ext cx="198587" cy="335074"/>
            </a:xfrm>
            <a:custGeom>
              <a:avLst/>
              <a:gdLst/>
              <a:ahLst/>
              <a:cxnLst/>
              <a:rect l="l" t="t" r="r" b="b"/>
              <a:pathLst>
                <a:path w="6239" h="10527" extrusionOk="0">
                  <a:moveTo>
                    <a:pt x="643" y="346"/>
                  </a:moveTo>
                  <a:lnTo>
                    <a:pt x="1060" y="382"/>
                  </a:lnTo>
                  <a:lnTo>
                    <a:pt x="941" y="644"/>
                  </a:lnTo>
                  <a:lnTo>
                    <a:pt x="643" y="346"/>
                  </a:lnTo>
                  <a:close/>
                  <a:moveTo>
                    <a:pt x="1393" y="453"/>
                  </a:moveTo>
                  <a:lnTo>
                    <a:pt x="2465" y="894"/>
                  </a:lnTo>
                  <a:lnTo>
                    <a:pt x="2346" y="1334"/>
                  </a:lnTo>
                  <a:lnTo>
                    <a:pt x="1203" y="858"/>
                  </a:lnTo>
                  <a:lnTo>
                    <a:pt x="1393" y="453"/>
                  </a:lnTo>
                  <a:close/>
                  <a:moveTo>
                    <a:pt x="4965" y="1942"/>
                  </a:moveTo>
                  <a:lnTo>
                    <a:pt x="5346" y="2108"/>
                  </a:lnTo>
                  <a:lnTo>
                    <a:pt x="5144" y="2525"/>
                  </a:lnTo>
                  <a:lnTo>
                    <a:pt x="4834" y="2382"/>
                  </a:lnTo>
                  <a:cubicBezTo>
                    <a:pt x="4846" y="2370"/>
                    <a:pt x="4846" y="2370"/>
                    <a:pt x="4846" y="2358"/>
                  </a:cubicBezTo>
                  <a:lnTo>
                    <a:pt x="4965" y="1942"/>
                  </a:lnTo>
                  <a:close/>
                  <a:moveTo>
                    <a:pt x="5656" y="2239"/>
                  </a:moveTo>
                  <a:lnTo>
                    <a:pt x="5834" y="2311"/>
                  </a:lnTo>
                  <a:cubicBezTo>
                    <a:pt x="5858" y="2323"/>
                    <a:pt x="5882" y="2346"/>
                    <a:pt x="5894" y="2370"/>
                  </a:cubicBezTo>
                  <a:cubicBezTo>
                    <a:pt x="5906" y="2406"/>
                    <a:pt x="5906" y="2430"/>
                    <a:pt x="5894" y="2442"/>
                  </a:cubicBezTo>
                  <a:lnTo>
                    <a:pt x="5798" y="2668"/>
                  </a:lnTo>
                  <a:cubicBezTo>
                    <a:pt x="5787" y="2704"/>
                    <a:pt x="5775" y="2716"/>
                    <a:pt x="5739" y="2727"/>
                  </a:cubicBezTo>
                  <a:cubicBezTo>
                    <a:pt x="5727" y="2733"/>
                    <a:pt x="5712" y="2736"/>
                    <a:pt x="5699" y="2736"/>
                  </a:cubicBezTo>
                  <a:cubicBezTo>
                    <a:pt x="5685" y="2736"/>
                    <a:pt x="5673" y="2733"/>
                    <a:pt x="5667" y="2727"/>
                  </a:cubicBezTo>
                  <a:lnTo>
                    <a:pt x="5477" y="2632"/>
                  </a:lnTo>
                  <a:lnTo>
                    <a:pt x="5656" y="2239"/>
                  </a:lnTo>
                  <a:close/>
                  <a:moveTo>
                    <a:pt x="3060" y="453"/>
                  </a:moveTo>
                  <a:cubicBezTo>
                    <a:pt x="3096" y="453"/>
                    <a:pt x="3120" y="477"/>
                    <a:pt x="3143" y="513"/>
                  </a:cubicBezTo>
                  <a:cubicBezTo>
                    <a:pt x="3155" y="537"/>
                    <a:pt x="3155" y="572"/>
                    <a:pt x="3155" y="596"/>
                  </a:cubicBezTo>
                  <a:lnTo>
                    <a:pt x="3143" y="668"/>
                  </a:lnTo>
                  <a:lnTo>
                    <a:pt x="2941" y="1358"/>
                  </a:lnTo>
                  <a:cubicBezTo>
                    <a:pt x="2917" y="1453"/>
                    <a:pt x="2977" y="1537"/>
                    <a:pt x="3060" y="1561"/>
                  </a:cubicBezTo>
                  <a:lnTo>
                    <a:pt x="3108" y="1561"/>
                  </a:lnTo>
                  <a:cubicBezTo>
                    <a:pt x="3179" y="1561"/>
                    <a:pt x="3239" y="1525"/>
                    <a:pt x="3274" y="1442"/>
                  </a:cubicBezTo>
                  <a:lnTo>
                    <a:pt x="3465" y="799"/>
                  </a:lnTo>
                  <a:cubicBezTo>
                    <a:pt x="3501" y="763"/>
                    <a:pt x="3536" y="751"/>
                    <a:pt x="3584" y="751"/>
                  </a:cubicBezTo>
                  <a:lnTo>
                    <a:pt x="3596" y="751"/>
                  </a:lnTo>
                  <a:cubicBezTo>
                    <a:pt x="3631" y="751"/>
                    <a:pt x="3655" y="775"/>
                    <a:pt x="3679" y="811"/>
                  </a:cubicBezTo>
                  <a:cubicBezTo>
                    <a:pt x="3691" y="834"/>
                    <a:pt x="3691" y="870"/>
                    <a:pt x="3691" y="894"/>
                  </a:cubicBezTo>
                  <a:lnTo>
                    <a:pt x="3512" y="1489"/>
                  </a:lnTo>
                  <a:cubicBezTo>
                    <a:pt x="3477" y="1584"/>
                    <a:pt x="3536" y="1668"/>
                    <a:pt x="3631" y="1704"/>
                  </a:cubicBezTo>
                  <a:lnTo>
                    <a:pt x="3679" y="1704"/>
                  </a:lnTo>
                  <a:cubicBezTo>
                    <a:pt x="3751" y="1704"/>
                    <a:pt x="3810" y="1656"/>
                    <a:pt x="3834" y="1584"/>
                  </a:cubicBezTo>
                  <a:lnTo>
                    <a:pt x="4001" y="1025"/>
                  </a:lnTo>
                  <a:cubicBezTo>
                    <a:pt x="4026" y="999"/>
                    <a:pt x="4052" y="980"/>
                    <a:pt x="4082" y="980"/>
                  </a:cubicBezTo>
                  <a:cubicBezTo>
                    <a:pt x="4094" y="980"/>
                    <a:pt x="4106" y="982"/>
                    <a:pt x="4120" y="989"/>
                  </a:cubicBezTo>
                  <a:lnTo>
                    <a:pt x="4132" y="989"/>
                  </a:lnTo>
                  <a:cubicBezTo>
                    <a:pt x="4191" y="1001"/>
                    <a:pt x="4239" y="1061"/>
                    <a:pt x="4227" y="1132"/>
                  </a:cubicBezTo>
                  <a:lnTo>
                    <a:pt x="4191" y="1239"/>
                  </a:lnTo>
                  <a:lnTo>
                    <a:pt x="4048" y="1704"/>
                  </a:lnTo>
                  <a:cubicBezTo>
                    <a:pt x="4012" y="1787"/>
                    <a:pt x="4060" y="1882"/>
                    <a:pt x="4155" y="1906"/>
                  </a:cubicBezTo>
                  <a:cubicBezTo>
                    <a:pt x="4167" y="1906"/>
                    <a:pt x="4179" y="1918"/>
                    <a:pt x="4191" y="1918"/>
                  </a:cubicBezTo>
                  <a:cubicBezTo>
                    <a:pt x="4274" y="1918"/>
                    <a:pt x="4334" y="1882"/>
                    <a:pt x="4358" y="1799"/>
                  </a:cubicBezTo>
                  <a:lnTo>
                    <a:pt x="4513" y="1346"/>
                  </a:lnTo>
                  <a:cubicBezTo>
                    <a:pt x="4523" y="1293"/>
                    <a:pt x="4572" y="1249"/>
                    <a:pt x="4633" y="1249"/>
                  </a:cubicBezTo>
                  <a:cubicBezTo>
                    <a:pt x="4641" y="1249"/>
                    <a:pt x="4648" y="1250"/>
                    <a:pt x="4655" y="1251"/>
                  </a:cubicBezTo>
                  <a:lnTo>
                    <a:pt x="4667" y="1251"/>
                  </a:lnTo>
                  <a:cubicBezTo>
                    <a:pt x="4727" y="1263"/>
                    <a:pt x="4774" y="1323"/>
                    <a:pt x="4763" y="1406"/>
                  </a:cubicBezTo>
                  <a:lnTo>
                    <a:pt x="4513" y="2299"/>
                  </a:lnTo>
                  <a:lnTo>
                    <a:pt x="4513" y="2311"/>
                  </a:lnTo>
                  <a:cubicBezTo>
                    <a:pt x="4524" y="2311"/>
                    <a:pt x="4417" y="3025"/>
                    <a:pt x="3989" y="3239"/>
                  </a:cubicBezTo>
                  <a:cubicBezTo>
                    <a:pt x="3929" y="3263"/>
                    <a:pt x="3893" y="3323"/>
                    <a:pt x="3893" y="3382"/>
                  </a:cubicBezTo>
                  <a:lnTo>
                    <a:pt x="3893" y="3894"/>
                  </a:lnTo>
                  <a:lnTo>
                    <a:pt x="2310" y="3894"/>
                  </a:lnTo>
                  <a:lnTo>
                    <a:pt x="2310" y="3085"/>
                  </a:lnTo>
                  <a:cubicBezTo>
                    <a:pt x="2310" y="3037"/>
                    <a:pt x="2286" y="3013"/>
                    <a:pt x="2262" y="2977"/>
                  </a:cubicBezTo>
                  <a:cubicBezTo>
                    <a:pt x="2262" y="2977"/>
                    <a:pt x="1798" y="2430"/>
                    <a:pt x="1893" y="1965"/>
                  </a:cubicBezTo>
                  <a:cubicBezTo>
                    <a:pt x="1917" y="1823"/>
                    <a:pt x="1941" y="1656"/>
                    <a:pt x="1977" y="1537"/>
                  </a:cubicBezTo>
                  <a:lnTo>
                    <a:pt x="2274" y="1668"/>
                  </a:lnTo>
                  <a:cubicBezTo>
                    <a:pt x="2286" y="1715"/>
                    <a:pt x="2334" y="1763"/>
                    <a:pt x="2393" y="1775"/>
                  </a:cubicBezTo>
                  <a:cubicBezTo>
                    <a:pt x="2412" y="1782"/>
                    <a:pt x="2431" y="1785"/>
                    <a:pt x="2449" y="1785"/>
                  </a:cubicBezTo>
                  <a:cubicBezTo>
                    <a:pt x="2520" y="1785"/>
                    <a:pt x="2579" y="1732"/>
                    <a:pt x="2608" y="1656"/>
                  </a:cubicBezTo>
                  <a:lnTo>
                    <a:pt x="2905" y="537"/>
                  </a:lnTo>
                  <a:cubicBezTo>
                    <a:pt x="2905" y="513"/>
                    <a:pt x="2929" y="477"/>
                    <a:pt x="2953" y="465"/>
                  </a:cubicBezTo>
                  <a:cubicBezTo>
                    <a:pt x="2989" y="453"/>
                    <a:pt x="3012" y="453"/>
                    <a:pt x="3048" y="453"/>
                  </a:cubicBezTo>
                  <a:close/>
                  <a:moveTo>
                    <a:pt x="4132" y="4263"/>
                  </a:moveTo>
                  <a:lnTo>
                    <a:pt x="4132" y="4787"/>
                  </a:lnTo>
                  <a:lnTo>
                    <a:pt x="2012" y="4787"/>
                  </a:lnTo>
                  <a:lnTo>
                    <a:pt x="2012" y="4263"/>
                  </a:lnTo>
                  <a:close/>
                  <a:moveTo>
                    <a:pt x="191" y="1"/>
                  </a:moveTo>
                  <a:cubicBezTo>
                    <a:pt x="119" y="1"/>
                    <a:pt x="60" y="37"/>
                    <a:pt x="24" y="108"/>
                  </a:cubicBezTo>
                  <a:cubicBezTo>
                    <a:pt x="0" y="168"/>
                    <a:pt x="12" y="239"/>
                    <a:pt x="60" y="299"/>
                  </a:cubicBezTo>
                  <a:lnTo>
                    <a:pt x="845" y="1072"/>
                  </a:lnTo>
                  <a:lnTo>
                    <a:pt x="857" y="1084"/>
                  </a:lnTo>
                  <a:lnTo>
                    <a:pt x="869" y="1084"/>
                  </a:lnTo>
                  <a:cubicBezTo>
                    <a:pt x="893" y="1108"/>
                    <a:pt x="917" y="1120"/>
                    <a:pt x="953" y="1120"/>
                  </a:cubicBezTo>
                  <a:lnTo>
                    <a:pt x="1667" y="1418"/>
                  </a:lnTo>
                  <a:cubicBezTo>
                    <a:pt x="1607" y="1561"/>
                    <a:pt x="1572" y="1763"/>
                    <a:pt x="1548" y="1918"/>
                  </a:cubicBezTo>
                  <a:cubicBezTo>
                    <a:pt x="1453" y="2442"/>
                    <a:pt x="1822" y="2989"/>
                    <a:pt x="1941" y="3156"/>
                  </a:cubicBezTo>
                  <a:lnTo>
                    <a:pt x="1941" y="3918"/>
                  </a:lnTo>
                  <a:lnTo>
                    <a:pt x="1810" y="3918"/>
                  </a:lnTo>
                  <a:cubicBezTo>
                    <a:pt x="1726" y="3918"/>
                    <a:pt x="1643" y="3990"/>
                    <a:pt x="1643" y="4085"/>
                  </a:cubicBezTo>
                  <a:lnTo>
                    <a:pt x="1643" y="4942"/>
                  </a:lnTo>
                  <a:lnTo>
                    <a:pt x="1643" y="10359"/>
                  </a:lnTo>
                  <a:cubicBezTo>
                    <a:pt x="1643" y="10455"/>
                    <a:pt x="1726" y="10526"/>
                    <a:pt x="1810" y="10526"/>
                  </a:cubicBezTo>
                  <a:lnTo>
                    <a:pt x="4286" y="10526"/>
                  </a:lnTo>
                  <a:cubicBezTo>
                    <a:pt x="4370" y="10526"/>
                    <a:pt x="4453" y="10455"/>
                    <a:pt x="4453" y="10359"/>
                  </a:cubicBezTo>
                  <a:lnTo>
                    <a:pt x="4453" y="6168"/>
                  </a:lnTo>
                  <a:cubicBezTo>
                    <a:pt x="4453" y="6073"/>
                    <a:pt x="4370" y="6002"/>
                    <a:pt x="4286" y="6002"/>
                  </a:cubicBezTo>
                  <a:cubicBezTo>
                    <a:pt x="4191" y="6002"/>
                    <a:pt x="4120" y="6073"/>
                    <a:pt x="4120" y="6168"/>
                  </a:cubicBezTo>
                  <a:lnTo>
                    <a:pt x="4120" y="10181"/>
                  </a:lnTo>
                  <a:lnTo>
                    <a:pt x="2012" y="10181"/>
                  </a:lnTo>
                  <a:lnTo>
                    <a:pt x="2012" y="5109"/>
                  </a:lnTo>
                  <a:lnTo>
                    <a:pt x="4132" y="5109"/>
                  </a:lnTo>
                  <a:lnTo>
                    <a:pt x="4132" y="5394"/>
                  </a:lnTo>
                  <a:lnTo>
                    <a:pt x="4132" y="5585"/>
                  </a:lnTo>
                  <a:cubicBezTo>
                    <a:pt x="4132" y="5668"/>
                    <a:pt x="4215" y="5752"/>
                    <a:pt x="4298" y="5752"/>
                  </a:cubicBezTo>
                  <a:cubicBezTo>
                    <a:pt x="4393" y="5752"/>
                    <a:pt x="4465" y="5668"/>
                    <a:pt x="4465" y="5585"/>
                  </a:cubicBezTo>
                  <a:lnTo>
                    <a:pt x="4465" y="5394"/>
                  </a:lnTo>
                  <a:lnTo>
                    <a:pt x="4465" y="4942"/>
                  </a:lnTo>
                  <a:lnTo>
                    <a:pt x="4465" y="4085"/>
                  </a:lnTo>
                  <a:cubicBezTo>
                    <a:pt x="4465" y="3990"/>
                    <a:pt x="4393" y="3918"/>
                    <a:pt x="4298" y="3918"/>
                  </a:cubicBezTo>
                  <a:lnTo>
                    <a:pt x="4239" y="3918"/>
                  </a:lnTo>
                  <a:lnTo>
                    <a:pt x="4239" y="3489"/>
                  </a:lnTo>
                  <a:cubicBezTo>
                    <a:pt x="4524" y="3299"/>
                    <a:pt x="4667" y="2966"/>
                    <a:pt x="4763" y="2716"/>
                  </a:cubicBezTo>
                  <a:lnTo>
                    <a:pt x="5525" y="3037"/>
                  </a:lnTo>
                  <a:cubicBezTo>
                    <a:pt x="5584" y="3073"/>
                    <a:pt x="5644" y="3073"/>
                    <a:pt x="5703" y="3073"/>
                  </a:cubicBezTo>
                  <a:cubicBezTo>
                    <a:pt x="5763" y="3073"/>
                    <a:pt x="5822" y="3049"/>
                    <a:pt x="5858" y="3037"/>
                  </a:cubicBezTo>
                  <a:cubicBezTo>
                    <a:pt x="5965" y="3001"/>
                    <a:pt x="6060" y="2906"/>
                    <a:pt x="6096" y="2799"/>
                  </a:cubicBezTo>
                  <a:lnTo>
                    <a:pt x="6191" y="2585"/>
                  </a:lnTo>
                  <a:cubicBezTo>
                    <a:pt x="6239" y="2477"/>
                    <a:pt x="6239" y="2358"/>
                    <a:pt x="6191" y="2239"/>
                  </a:cubicBezTo>
                  <a:cubicBezTo>
                    <a:pt x="6144" y="2132"/>
                    <a:pt x="6060" y="2037"/>
                    <a:pt x="5953" y="2001"/>
                  </a:cubicBezTo>
                  <a:lnTo>
                    <a:pt x="5048" y="1608"/>
                  </a:lnTo>
                  <a:lnTo>
                    <a:pt x="5084" y="1465"/>
                  </a:lnTo>
                  <a:cubicBezTo>
                    <a:pt x="5120" y="1346"/>
                    <a:pt x="5108" y="1227"/>
                    <a:pt x="5025" y="1120"/>
                  </a:cubicBezTo>
                  <a:cubicBezTo>
                    <a:pt x="4965" y="1013"/>
                    <a:pt x="4870" y="942"/>
                    <a:pt x="4751" y="906"/>
                  </a:cubicBezTo>
                  <a:lnTo>
                    <a:pt x="4727" y="906"/>
                  </a:lnTo>
                  <a:cubicBezTo>
                    <a:pt x="4691" y="900"/>
                    <a:pt x="4655" y="897"/>
                    <a:pt x="4620" y="897"/>
                  </a:cubicBezTo>
                  <a:cubicBezTo>
                    <a:pt x="4584" y="897"/>
                    <a:pt x="4548" y="900"/>
                    <a:pt x="4513" y="906"/>
                  </a:cubicBezTo>
                  <a:cubicBezTo>
                    <a:pt x="4453" y="787"/>
                    <a:pt x="4346" y="691"/>
                    <a:pt x="4191" y="656"/>
                  </a:cubicBezTo>
                  <a:lnTo>
                    <a:pt x="4179" y="656"/>
                  </a:lnTo>
                  <a:cubicBezTo>
                    <a:pt x="4143" y="650"/>
                    <a:pt x="4108" y="647"/>
                    <a:pt x="4071" y="647"/>
                  </a:cubicBezTo>
                  <a:cubicBezTo>
                    <a:pt x="4033" y="647"/>
                    <a:pt x="3995" y="650"/>
                    <a:pt x="3953" y="656"/>
                  </a:cubicBezTo>
                  <a:cubicBezTo>
                    <a:pt x="3953" y="644"/>
                    <a:pt x="3941" y="632"/>
                    <a:pt x="3941" y="632"/>
                  </a:cubicBezTo>
                  <a:cubicBezTo>
                    <a:pt x="3882" y="525"/>
                    <a:pt x="3774" y="453"/>
                    <a:pt x="3655" y="418"/>
                  </a:cubicBezTo>
                  <a:lnTo>
                    <a:pt x="3643" y="418"/>
                  </a:lnTo>
                  <a:cubicBezTo>
                    <a:pt x="3614" y="412"/>
                    <a:pt x="3584" y="409"/>
                    <a:pt x="3554" y="409"/>
                  </a:cubicBezTo>
                  <a:cubicBezTo>
                    <a:pt x="3524" y="409"/>
                    <a:pt x="3495" y="412"/>
                    <a:pt x="3465" y="418"/>
                  </a:cubicBezTo>
                  <a:lnTo>
                    <a:pt x="3417" y="334"/>
                  </a:lnTo>
                  <a:cubicBezTo>
                    <a:pt x="3358" y="227"/>
                    <a:pt x="3250" y="156"/>
                    <a:pt x="3143" y="120"/>
                  </a:cubicBezTo>
                  <a:lnTo>
                    <a:pt x="3120" y="120"/>
                  </a:lnTo>
                  <a:cubicBezTo>
                    <a:pt x="3083" y="113"/>
                    <a:pt x="3047" y="109"/>
                    <a:pt x="3012" y="109"/>
                  </a:cubicBezTo>
                  <a:cubicBezTo>
                    <a:pt x="2931" y="109"/>
                    <a:pt x="2853" y="130"/>
                    <a:pt x="2786" y="180"/>
                  </a:cubicBezTo>
                  <a:cubicBezTo>
                    <a:pt x="2679" y="239"/>
                    <a:pt x="2608" y="346"/>
                    <a:pt x="2572" y="465"/>
                  </a:cubicBezTo>
                  <a:lnTo>
                    <a:pt x="2548" y="572"/>
                  </a:lnTo>
                  <a:lnTo>
                    <a:pt x="1369" y="72"/>
                  </a:lnTo>
                  <a:lnTo>
                    <a:pt x="1310" y="72"/>
                  </a:lnTo>
                  <a:lnTo>
                    <a:pt x="19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37"/>
            <p:cNvSpPr/>
            <p:nvPr/>
          </p:nvSpPr>
          <p:spPr>
            <a:xfrm>
              <a:off x="1329585" y="2127494"/>
              <a:ext cx="108795" cy="197123"/>
            </a:xfrm>
            <a:custGeom>
              <a:avLst/>
              <a:gdLst/>
              <a:ahLst/>
              <a:cxnLst/>
              <a:rect l="l" t="t" r="r" b="b"/>
              <a:pathLst>
                <a:path w="3418" h="6193" extrusionOk="0">
                  <a:moveTo>
                    <a:pt x="1155" y="358"/>
                  </a:moveTo>
                  <a:cubicBezTo>
                    <a:pt x="1214" y="358"/>
                    <a:pt x="1274" y="418"/>
                    <a:pt x="1274" y="477"/>
                  </a:cubicBezTo>
                  <a:lnTo>
                    <a:pt x="1274" y="549"/>
                  </a:lnTo>
                  <a:lnTo>
                    <a:pt x="1274" y="1120"/>
                  </a:lnTo>
                  <a:cubicBezTo>
                    <a:pt x="1274" y="1203"/>
                    <a:pt x="1345" y="1275"/>
                    <a:pt x="1441" y="1275"/>
                  </a:cubicBezTo>
                  <a:cubicBezTo>
                    <a:pt x="1524" y="1275"/>
                    <a:pt x="1595" y="1203"/>
                    <a:pt x="1595" y="1120"/>
                  </a:cubicBezTo>
                  <a:lnTo>
                    <a:pt x="1595" y="584"/>
                  </a:lnTo>
                  <a:cubicBezTo>
                    <a:pt x="1619" y="537"/>
                    <a:pt x="1655" y="525"/>
                    <a:pt x="1703" y="525"/>
                  </a:cubicBezTo>
                  <a:lnTo>
                    <a:pt x="1715" y="525"/>
                  </a:lnTo>
                  <a:cubicBezTo>
                    <a:pt x="1774" y="525"/>
                    <a:pt x="1834" y="584"/>
                    <a:pt x="1834" y="644"/>
                  </a:cubicBezTo>
                  <a:lnTo>
                    <a:pt x="1834" y="668"/>
                  </a:lnTo>
                  <a:lnTo>
                    <a:pt x="1834" y="1132"/>
                  </a:lnTo>
                  <a:cubicBezTo>
                    <a:pt x="1834" y="1215"/>
                    <a:pt x="1917" y="1299"/>
                    <a:pt x="2000" y="1299"/>
                  </a:cubicBezTo>
                  <a:cubicBezTo>
                    <a:pt x="2096" y="1299"/>
                    <a:pt x="2167" y="1215"/>
                    <a:pt x="2167" y="1132"/>
                  </a:cubicBezTo>
                  <a:lnTo>
                    <a:pt x="2167" y="715"/>
                  </a:lnTo>
                  <a:cubicBezTo>
                    <a:pt x="2179" y="668"/>
                    <a:pt x="2226" y="656"/>
                    <a:pt x="2274" y="656"/>
                  </a:cubicBezTo>
                  <a:lnTo>
                    <a:pt x="2286" y="656"/>
                  </a:lnTo>
                  <a:cubicBezTo>
                    <a:pt x="2346" y="656"/>
                    <a:pt x="2405" y="715"/>
                    <a:pt x="2405" y="775"/>
                  </a:cubicBezTo>
                  <a:lnTo>
                    <a:pt x="2405" y="894"/>
                  </a:lnTo>
                  <a:lnTo>
                    <a:pt x="2405" y="1239"/>
                  </a:lnTo>
                  <a:cubicBezTo>
                    <a:pt x="2405" y="1322"/>
                    <a:pt x="2477" y="1394"/>
                    <a:pt x="2572" y="1394"/>
                  </a:cubicBezTo>
                  <a:cubicBezTo>
                    <a:pt x="2655" y="1394"/>
                    <a:pt x="2727" y="1322"/>
                    <a:pt x="2727" y="1239"/>
                  </a:cubicBezTo>
                  <a:lnTo>
                    <a:pt x="2727" y="894"/>
                  </a:lnTo>
                  <a:cubicBezTo>
                    <a:pt x="2727" y="834"/>
                    <a:pt x="2786" y="775"/>
                    <a:pt x="2846" y="775"/>
                  </a:cubicBezTo>
                  <a:lnTo>
                    <a:pt x="2869" y="775"/>
                  </a:lnTo>
                  <a:cubicBezTo>
                    <a:pt x="2929" y="775"/>
                    <a:pt x="2988" y="834"/>
                    <a:pt x="2988" y="894"/>
                  </a:cubicBezTo>
                  <a:lnTo>
                    <a:pt x="2988" y="1680"/>
                  </a:lnTo>
                  <a:lnTo>
                    <a:pt x="2988" y="1692"/>
                  </a:lnTo>
                  <a:cubicBezTo>
                    <a:pt x="3060" y="1858"/>
                    <a:pt x="3048" y="2442"/>
                    <a:pt x="2727" y="2692"/>
                  </a:cubicBezTo>
                  <a:cubicBezTo>
                    <a:pt x="2679" y="2727"/>
                    <a:pt x="2667" y="2763"/>
                    <a:pt x="2667" y="2823"/>
                  </a:cubicBezTo>
                  <a:lnTo>
                    <a:pt x="2667" y="3358"/>
                  </a:lnTo>
                  <a:lnTo>
                    <a:pt x="1060" y="3358"/>
                  </a:lnTo>
                  <a:lnTo>
                    <a:pt x="1060" y="2989"/>
                  </a:lnTo>
                  <a:cubicBezTo>
                    <a:pt x="1060" y="2930"/>
                    <a:pt x="1036" y="2882"/>
                    <a:pt x="988" y="2858"/>
                  </a:cubicBezTo>
                  <a:cubicBezTo>
                    <a:pt x="822" y="2739"/>
                    <a:pt x="405" y="2346"/>
                    <a:pt x="393" y="1965"/>
                  </a:cubicBezTo>
                  <a:cubicBezTo>
                    <a:pt x="381" y="1692"/>
                    <a:pt x="369" y="1370"/>
                    <a:pt x="464" y="1275"/>
                  </a:cubicBezTo>
                  <a:cubicBezTo>
                    <a:pt x="499" y="1257"/>
                    <a:pt x="547" y="1246"/>
                    <a:pt x="612" y="1246"/>
                  </a:cubicBezTo>
                  <a:cubicBezTo>
                    <a:pt x="636" y="1246"/>
                    <a:pt x="662" y="1248"/>
                    <a:pt x="691" y="1251"/>
                  </a:cubicBezTo>
                  <a:lnTo>
                    <a:pt x="691" y="1477"/>
                  </a:lnTo>
                  <a:cubicBezTo>
                    <a:pt x="691" y="1561"/>
                    <a:pt x="762" y="1632"/>
                    <a:pt x="857" y="1632"/>
                  </a:cubicBezTo>
                  <a:cubicBezTo>
                    <a:pt x="941" y="1632"/>
                    <a:pt x="1024" y="1561"/>
                    <a:pt x="1024" y="1477"/>
                  </a:cubicBezTo>
                  <a:lnTo>
                    <a:pt x="1024" y="477"/>
                  </a:lnTo>
                  <a:cubicBezTo>
                    <a:pt x="1024" y="418"/>
                    <a:pt x="1083" y="358"/>
                    <a:pt x="1143" y="358"/>
                  </a:cubicBezTo>
                  <a:close/>
                  <a:moveTo>
                    <a:pt x="2941" y="3692"/>
                  </a:moveTo>
                  <a:lnTo>
                    <a:pt x="2941" y="4216"/>
                  </a:lnTo>
                  <a:lnTo>
                    <a:pt x="810" y="4216"/>
                  </a:lnTo>
                  <a:lnTo>
                    <a:pt x="810" y="3692"/>
                  </a:lnTo>
                  <a:close/>
                  <a:moveTo>
                    <a:pt x="2941" y="4537"/>
                  </a:moveTo>
                  <a:lnTo>
                    <a:pt x="2941" y="5859"/>
                  </a:lnTo>
                  <a:lnTo>
                    <a:pt x="810" y="5859"/>
                  </a:lnTo>
                  <a:lnTo>
                    <a:pt x="810" y="4537"/>
                  </a:lnTo>
                  <a:close/>
                  <a:moveTo>
                    <a:pt x="1143" y="1"/>
                  </a:moveTo>
                  <a:cubicBezTo>
                    <a:pt x="881" y="1"/>
                    <a:pt x="679" y="203"/>
                    <a:pt x="679" y="465"/>
                  </a:cubicBezTo>
                  <a:lnTo>
                    <a:pt x="679" y="894"/>
                  </a:lnTo>
                  <a:cubicBezTo>
                    <a:pt x="642" y="889"/>
                    <a:pt x="607" y="887"/>
                    <a:pt x="573" y="887"/>
                  </a:cubicBezTo>
                  <a:cubicBezTo>
                    <a:pt x="439" y="887"/>
                    <a:pt x="326" y="923"/>
                    <a:pt x="250" y="989"/>
                  </a:cubicBezTo>
                  <a:cubicBezTo>
                    <a:pt x="0" y="1192"/>
                    <a:pt x="36" y="1573"/>
                    <a:pt x="48" y="1965"/>
                  </a:cubicBezTo>
                  <a:cubicBezTo>
                    <a:pt x="83" y="2477"/>
                    <a:pt x="548" y="2894"/>
                    <a:pt x="726" y="3049"/>
                  </a:cubicBezTo>
                  <a:lnTo>
                    <a:pt x="726" y="3335"/>
                  </a:lnTo>
                  <a:lnTo>
                    <a:pt x="631" y="3335"/>
                  </a:lnTo>
                  <a:cubicBezTo>
                    <a:pt x="536" y="3335"/>
                    <a:pt x="464" y="3406"/>
                    <a:pt x="464" y="3489"/>
                  </a:cubicBezTo>
                  <a:lnTo>
                    <a:pt x="464" y="4359"/>
                  </a:lnTo>
                  <a:lnTo>
                    <a:pt x="464" y="6025"/>
                  </a:lnTo>
                  <a:cubicBezTo>
                    <a:pt x="464" y="6121"/>
                    <a:pt x="536" y="6192"/>
                    <a:pt x="631" y="6192"/>
                  </a:cubicBezTo>
                  <a:lnTo>
                    <a:pt x="3108" y="6192"/>
                  </a:lnTo>
                  <a:cubicBezTo>
                    <a:pt x="3191" y="6192"/>
                    <a:pt x="3262" y="6121"/>
                    <a:pt x="3262" y="6025"/>
                  </a:cubicBezTo>
                  <a:lnTo>
                    <a:pt x="3262" y="4359"/>
                  </a:lnTo>
                  <a:lnTo>
                    <a:pt x="3262" y="3489"/>
                  </a:lnTo>
                  <a:cubicBezTo>
                    <a:pt x="3262" y="3406"/>
                    <a:pt x="3191" y="3335"/>
                    <a:pt x="3108" y="3335"/>
                  </a:cubicBezTo>
                  <a:lnTo>
                    <a:pt x="3000" y="3335"/>
                  </a:lnTo>
                  <a:lnTo>
                    <a:pt x="3000" y="2870"/>
                  </a:lnTo>
                  <a:cubicBezTo>
                    <a:pt x="3417" y="2465"/>
                    <a:pt x="3369" y="1727"/>
                    <a:pt x="3369" y="1632"/>
                  </a:cubicBezTo>
                  <a:lnTo>
                    <a:pt x="3369" y="858"/>
                  </a:lnTo>
                  <a:cubicBezTo>
                    <a:pt x="3369" y="608"/>
                    <a:pt x="3167" y="406"/>
                    <a:pt x="2905" y="406"/>
                  </a:cubicBezTo>
                  <a:lnTo>
                    <a:pt x="2893" y="406"/>
                  </a:lnTo>
                  <a:cubicBezTo>
                    <a:pt x="2822" y="406"/>
                    <a:pt x="2738" y="418"/>
                    <a:pt x="2667" y="465"/>
                  </a:cubicBezTo>
                  <a:cubicBezTo>
                    <a:pt x="2584" y="358"/>
                    <a:pt x="2465" y="287"/>
                    <a:pt x="2310" y="287"/>
                  </a:cubicBezTo>
                  <a:lnTo>
                    <a:pt x="2298" y="287"/>
                  </a:lnTo>
                  <a:cubicBezTo>
                    <a:pt x="2226" y="287"/>
                    <a:pt x="2143" y="299"/>
                    <a:pt x="2084" y="346"/>
                  </a:cubicBezTo>
                  <a:cubicBezTo>
                    <a:pt x="2000" y="239"/>
                    <a:pt x="1881" y="179"/>
                    <a:pt x="1750" y="179"/>
                  </a:cubicBezTo>
                  <a:lnTo>
                    <a:pt x="1726" y="179"/>
                  </a:lnTo>
                  <a:cubicBezTo>
                    <a:pt x="1667" y="179"/>
                    <a:pt x="1607" y="191"/>
                    <a:pt x="1548" y="203"/>
                  </a:cubicBezTo>
                  <a:cubicBezTo>
                    <a:pt x="1476" y="84"/>
                    <a:pt x="1334" y="1"/>
                    <a:pt x="11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7" name="Google Shape;1117;p37"/>
          <p:cNvGrpSpPr/>
          <p:nvPr/>
        </p:nvGrpSpPr>
        <p:grpSpPr>
          <a:xfrm>
            <a:off x="2412208" y="1863006"/>
            <a:ext cx="333133" cy="321037"/>
            <a:chOff x="2780301" y="1521896"/>
            <a:chExt cx="333133" cy="321037"/>
          </a:xfrm>
        </p:grpSpPr>
        <p:sp>
          <p:nvSpPr>
            <p:cNvPr id="1118" name="Google Shape;1118;p37"/>
            <p:cNvSpPr/>
            <p:nvPr/>
          </p:nvSpPr>
          <p:spPr>
            <a:xfrm>
              <a:off x="3009573" y="1542745"/>
              <a:ext cx="72031" cy="9517"/>
            </a:xfrm>
            <a:custGeom>
              <a:avLst/>
              <a:gdLst/>
              <a:ahLst/>
              <a:cxnLst/>
              <a:rect l="l" t="t" r="r" b="b"/>
              <a:pathLst>
                <a:path w="2263" h="299" extrusionOk="0">
                  <a:moveTo>
                    <a:pt x="155" y="1"/>
                  </a:moveTo>
                  <a:cubicBezTo>
                    <a:pt x="60" y="1"/>
                    <a:pt x="0" y="84"/>
                    <a:pt x="0" y="155"/>
                  </a:cubicBezTo>
                  <a:cubicBezTo>
                    <a:pt x="0" y="227"/>
                    <a:pt x="72" y="298"/>
                    <a:pt x="155" y="298"/>
                  </a:cubicBezTo>
                  <a:lnTo>
                    <a:pt x="2120" y="298"/>
                  </a:lnTo>
                  <a:cubicBezTo>
                    <a:pt x="2203" y="298"/>
                    <a:pt x="2263" y="227"/>
                    <a:pt x="2263" y="155"/>
                  </a:cubicBezTo>
                  <a:cubicBezTo>
                    <a:pt x="2263" y="60"/>
                    <a:pt x="2203" y="1"/>
                    <a:pt x="2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37"/>
            <p:cNvSpPr/>
            <p:nvPr/>
          </p:nvSpPr>
          <p:spPr>
            <a:xfrm>
              <a:off x="2967876" y="1542745"/>
              <a:ext cx="30366" cy="9517"/>
            </a:xfrm>
            <a:custGeom>
              <a:avLst/>
              <a:gdLst/>
              <a:ahLst/>
              <a:cxnLst/>
              <a:rect l="l" t="t" r="r" b="b"/>
              <a:pathLst>
                <a:path w="954" h="299" extrusionOk="0">
                  <a:moveTo>
                    <a:pt x="156" y="1"/>
                  </a:moveTo>
                  <a:cubicBezTo>
                    <a:pt x="60" y="1"/>
                    <a:pt x="1" y="84"/>
                    <a:pt x="1" y="155"/>
                  </a:cubicBezTo>
                  <a:cubicBezTo>
                    <a:pt x="1" y="227"/>
                    <a:pt x="72" y="298"/>
                    <a:pt x="156" y="298"/>
                  </a:cubicBezTo>
                  <a:lnTo>
                    <a:pt x="810" y="298"/>
                  </a:lnTo>
                  <a:cubicBezTo>
                    <a:pt x="894" y="298"/>
                    <a:pt x="953" y="227"/>
                    <a:pt x="953" y="155"/>
                  </a:cubicBezTo>
                  <a:cubicBezTo>
                    <a:pt x="953" y="60"/>
                    <a:pt x="894" y="1"/>
                    <a:pt x="8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37"/>
            <p:cNvSpPr/>
            <p:nvPr/>
          </p:nvSpPr>
          <p:spPr>
            <a:xfrm>
              <a:off x="3061870" y="1563594"/>
              <a:ext cx="19735" cy="9517"/>
            </a:xfrm>
            <a:custGeom>
              <a:avLst/>
              <a:gdLst/>
              <a:ahLst/>
              <a:cxnLst/>
              <a:rect l="l" t="t" r="r" b="b"/>
              <a:pathLst>
                <a:path w="620" h="299" extrusionOk="0">
                  <a:moveTo>
                    <a:pt x="143" y="0"/>
                  </a:moveTo>
                  <a:cubicBezTo>
                    <a:pt x="60" y="0"/>
                    <a:pt x="0" y="84"/>
                    <a:pt x="0" y="155"/>
                  </a:cubicBezTo>
                  <a:cubicBezTo>
                    <a:pt x="0" y="239"/>
                    <a:pt x="72" y="298"/>
                    <a:pt x="143" y="298"/>
                  </a:cubicBezTo>
                  <a:lnTo>
                    <a:pt x="477" y="298"/>
                  </a:lnTo>
                  <a:cubicBezTo>
                    <a:pt x="560" y="298"/>
                    <a:pt x="620" y="227"/>
                    <a:pt x="620" y="155"/>
                  </a:cubicBezTo>
                  <a:cubicBezTo>
                    <a:pt x="620" y="60"/>
                    <a:pt x="560" y="0"/>
                    <a:pt x="4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37"/>
            <p:cNvSpPr/>
            <p:nvPr/>
          </p:nvSpPr>
          <p:spPr>
            <a:xfrm>
              <a:off x="2967876" y="1563594"/>
              <a:ext cx="82663" cy="9517"/>
            </a:xfrm>
            <a:custGeom>
              <a:avLst/>
              <a:gdLst/>
              <a:ahLst/>
              <a:cxnLst/>
              <a:rect l="l" t="t" r="r" b="b"/>
              <a:pathLst>
                <a:path w="2597" h="299" extrusionOk="0">
                  <a:moveTo>
                    <a:pt x="156" y="0"/>
                  </a:moveTo>
                  <a:cubicBezTo>
                    <a:pt x="60" y="0"/>
                    <a:pt x="1" y="84"/>
                    <a:pt x="1" y="155"/>
                  </a:cubicBezTo>
                  <a:cubicBezTo>
                    <a:pt x="1" y="239"/>
                    <a:pt x="72" y="298"/>
                    <a:pt x="156" y="298"/>
                  </a:cubicBezTo>
                  <a:lnTo>
                    <a:pt x="2442" y="298"/>
                  </a:lnTo>
                  <a:cubicBezTo>
                    <a:pt x="2537" y="298"/>
                    <a:pt x="2596" y="227"/>
                    <a:pt x="2596" y="155"/>
                  </a:cubicBezTo>
                  <a:cubicBezTo>
                    <a:pt x="2596" y="60"/>
                    <a:pt x="2537" y="0"/>
                    <a:pt x="244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37"/>
            <p:cNvSpPr/>
            <p:nvPr/>
          </p:nvSpPr>
          <p:spPr>
            <a:xfrm>
              <a:off x="2936809" y="1521896"/>
              <a:ext cx="176625" cy="96286"/>
            </a:xfrm>
            <a:custGeom>
              <a:avLst/>
              <a:gdLst/>
              <a:ahLst/>
              <a:cxnLst/>
              <a:rect l="l" t="t" r="r" b="b"/>
              <a:pathLst>
                <a:path w="5549" h="3025" extrusionOk="0">
                  <a:moveTo>
                    <a:pt x="4894" y="298"/>
                  </a:moveTo>
                  <a:cubicBezTo>
                    <a:pt x="5084" y="298"/>
                    <a:pt x="5227" y="453"/>
                    <a:pt x="5227" y="644"/>
                  </a:cubicBezTo>
                  <a:lnTo>
                    <a:pt x="5227" y="1620"/>
                  </a:lnTo>
                  <a:cubicBezTo>
                    <a:pt x="5227" y="1822"/>
                    <a:pt x="5084" y="1965"/>
                    <a:pt x="4894" y="1965"/>
                  </a:cubicBezTo>
                  <a:lnTo>
                    <a:pt x="4406" y="1965"/>
                  </a:lnTo>
                  <a:cubicBezTo>
                    <a:pt x="4358" y="1965"/>
                    <a:pt x="4310" y="1989"/>
                    <a:pt x="4287" y="2025"/>
                  </a:cubicBezTo>
                  <a:cubicBezTo>
                    <a:pt x="4251" y="2061"/>
                    <a:pt x="4239" y="2096"/>
                    <a:pt x="4251" y="2144"/>
                  </a:cubicBezTo>
                  <a:lnTo>
                    <a:pt x="4346" y="2727"/>
                  </a:lnTo>
                  <a:lnTo>
                    <a:pt x="4346" y="2739"/>
                  </a:lnTo>
                  <a:lnTo>
                    <a:pt x="4322" y="2739"/>
                  </a:lnTo>
                  <a:lnTo>
                    <a:pt x="3346" y="2001"/>
                  </a:lnTo>
                  <a:cubicBezTo>
                    <a:pt x="3310" y="1977"/>
                    <a:pt x="3287" y="1965"/>
                    <a:pt x="3251" y="1965"/>
                  </a:cubicBezTo>
                  <a:lnTo>
                    <a:pt x="631" y="1965"/>
                  </a:lnTo>
                  <a:cubicBezTo>
                    <a:pt x="441" y="1965"/>
                    <a:pt x="298" y="1822"/>
                    <a:pt x="298" y="1620"/>
                  </a:cubicBezTo>
                  <a:lnTo>
                    <a:pt x="298" y="644"/>
                  </a:lnTo>
                  <a:cubicBezTo>
                    <a:pt x="298" y="453"/>
                    <a:pt x="441" y="298"/>
                    <a:pt x="631" y="298"/>
                  </a:cubicBezTo>
                  <a:close/>
                  <a:moveTo>
                    <a:pt x="631" y="1"/>
                  </a:moveTo>
                  <a:cubicBezTo>
                    <a:pt x="274" y="1"/>
                    <a:pt x="0" y="286"/>
                    <a:pt x="0" y="644"/>
                  </a:cubicBezTo>
                  <a:lnTo>
                    <a:pt x="0" y="1632"/>
                  </a:lnTo>
                  <a:cubicBezTo>
                    <a:pt x="0" y="1989"/>
                    <a:pt x="274" y="2263"/>
                    <a:pt x="631" y="2263"/>
                  </a:cubicBezTo>
                  <a:lnTo>
                    <a:pt x="3203" y="2263"/>
                  </a:lnTo>
                  <a:lnTo>
                    <a:pt x="4144" y="2965"/>
                  </a:lnTo>
                  <a:cubicBezTo>
                    <a:pt x="4203" y="3013"/>
                    <a:pt x="4263" y="3025"/>
                    <a:pt x="4334" y="3025"/>
                  </a:cubicBezTo>
                  <a:cubicBezTo>
                    <a:pt x="4394" y="3025"/>
                    <a:pt x="4453" y="3013"/>
                    <a:pt x="4501" y="2977"/>
                  </a:cubicBezTo>
                  <a:cubicBezTo>
                    <a:pt x="4608" y="2906"/>
                    <a:pt x="4668" y="2787"/>
                    <a:pt x="4656" y="2656"/>
                  </a:cubicBezTo>
                  <a:lnTo>
                    <a:pt x="4596" y="2251"/>
                  </a:lnTo>
                  <a:lnTo>
                    <a:pt x="4906" y="2251"/>
                  </a:lnTo>
                  <a:cubicBezTo>
                    <a:pt x="5263" y="2251"/>
                    <a:pt x="5549" y="1965"/>
                    <a:pt x="5549" y="1608"/>
                  </a:cubicBezTo>
                  <a:lnTo>
                    <a:pt x="5549" y="632"/>
                  </a:lnTo>
                  <a:cubicBezTo>
                    <a:pt x="5525" y="286"/>
                    <a:pt x="5251" y="1"/>
                    <a:pt x="489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37"/>
            <p:cNvSpPr/>
            <p:nvPr/>
          </p:nvSpPr>
          <p:spPr>
            <a:xfrm>
              <a:off x="2811367" y="1767115"/>
              <a:ext cx="72413" cy="9485"/>
            </a:xfrm>
            <a:custGeom>
              <a:avLst/>
              <a:gdLst/>
              <a:ahLst/>
              <a:cxnLst/>
              <a:rect l="l" t="t" r="r" b="b"/>
              <a:pathLst>
                <a:path w="2275" h="298" extrusionOk="0">
                  <a:moveTo>
                    <a:pt x="155" y="0"/>
                  </a:moveTo>
                  <a:cubicBezTo>
                    <a:pt x="60" y="0"/>
                    <a:pt x="0" y="72"/>
                    <a:pt x="0" y="143"/>
                  </a:cubicBezTo>
                  <a:cubicBezTo>
                    <a:pt x="0" y="214"/>
                    <a:pt x="84" y="298"/>
                    <a:pt x="155" y="298"/>
                  </a:cubicBezTo>
                  <a:lnTo>
                    <a:pt x="2120" y="298"/>
                  </a:lnTo>
                  <a:cubicBezTo>
                    <a:pt x="2215" y="298"/>
                    <a:pt x="2275" y="214"/>
                    <a:pt x="2275" y="143"/>
                  </a:cubicBezTo>
                  <a:cubicBezTo>
                    <a:pt x="2275" y="72"/>
                    <a:pt x="2215" y="0"/>
                    <a:pt x="2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37"/>
            <p:cNvSpPr/>
            <p:nvPr/>
          </p:nvSpPr>
          <p:spPr>
            <a:xfrm>
              <a:off x="2894730" y="1767115"/>
              <a:ext cx="20117" cy="9485"/>
            </a:xfrm>
            <a:custGeom>
              <a:avLst/>
              <a:gdLst/>
              <a:ahLst/>
              <a:cxnLst/>
              <a:rect l="l" t="t" r="r" b="b"/>
              <a:pathLst>
                <a:path w="632" h="298" extrusionOk="0">
                  <a:moveTo>
                    <a:pt x="156" y="0"/>
                  </a:moveTo>
                  <a:cubicBezTo>
                    <a:pt x="60" y="0"/>
                    <a:pt x="1" y="72"/>
                    <a:pt x="1" y="143"/>
                  </a:cubicBezTo>
                  <a:cubicBezTo>
                    <a:pt x="1" y="214"/>
                    <a:pt x="84" y="298"/>
                    <a:pt x="156" y="298"/>
                  </a:cubicBezTo>
                  <a:lnTo>
                    <a:pt x="489" y="298"/>
                  </a:lnTo>
                  <a:cubicBezTo>
                    <a:pt x="572" y="298"/>
                    <a:pt x="632" y="214"/>
                    <a:pt x="632" y="143"/>
                  </a:cubicBezTo>
                  <a:cubicBezTo>
                    <a:pt x="632" y="72"/>
                    <a:pt x="572" y="0"/>
                    <a:pt x="4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37"/>
            <p:cNvSpPr/>
            <p:nvPr/>
          </p:nvSpPr>
          <p:spPr>
            <a:xfrm>
              <a:off x="2811367" y="1787932"/>
              <a:ext cx="20117" cy="9517"/>
            </a:xfrm>
            <a:custGeom>
              <a:avLst/>
              <a:gdLst/>
              <a:ahLst/>
              <a:cxnLst/>
              <a:rect l="l" t="t" r="r" b="b"/>
              <a:pathLst>
                <a:path w="632" h="299" extrusionOk="0">
                  <a:moveTo>
                    <a:pt x="155" y="1"/>
                  </a:moveTo>
                  <a:cubicBezTo>
                    <a:pt x="60" y="1"/>
                    <a:pt x="0" y="72"/>
                    <a:pt x="0" y="144"/>
                  </a:cubicBezTo>
                  <a:cubicBezTo>
                    <a:pt x="0" y="239"/>
                    <a:pt x="84" y="299"/>
                    <a:pt x="155" y="299"/>
                  </a:cubicBezTo>
                  <a:lnTo>
                    <a:pt x="489" y="299"/>
                  </a:lnTo>
                  <a:cubicBezTo>
                    <a:pt x="572" y="299"/>
                    <a:pt x="631" y="215"/>
                    <a:pt x="631" y="144"/>
                  </a:cubicBezTo>
                  <a:cubicBezTo>
                    <a:pt x="631" y="60"/>
                    <a:pt x="572" y="1"/>
                    <a:pt x="4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37"/>
            <p:cNvSpPr/>
            <p:nvPr/>
          </p:nvSpPr>
          <p:spPr>
            <a:xfrm>
              <a:off x="2842815" y="1787932"/>
              <a:ext cx="72031" cy="9517"/>
            </a:xfrm>
            <a:custGeom>
              <a:avLst/>
              <a:gdLst/>
              <a:ahLst/>
              <a:cxnLst/>
              <a:rect l="l" t="t" r="r" b="b"/>
              <a:pathLst>
                <a:path w="2263" h="299" extrusionOk="0">
                  <a:moveTo>
                    <a:pt x="144" y="1"/>
                  </a:moveTo>
                  <a:cubicBezTo>
                    <a:pt x="60" y="1"/>
                    <a:pt x="1" y="72"/>
                    <a:pt x="1" y="144"/>
                  </a:cubicBezTo>
                  <a:cubicBezTo>
                    <a:pt x="1" y="239"/>
                    <a:pt x="72" y="299"/>
                    <a:pt x="144" y="299"/>
                  </a:cubicBezTo>
                  <a:lnTo>
                    <a:pt x="2120" y="299"/>
                  </a:lnTo>
                  <a:cubicBezTo>
                    <a:pt x="2203" y="299"/>
                    <a:pt x="2263" y="215"/>
                    <a:pt x="2263" y="144"/>
                  </a:cubicBezTo>
                  <a:cubicBezTo>
                    <a:pt x="2263" y="60"/>
                    <a:pt x="2203" y="1"/>
                    <a:pt x="2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37"/>
            <p:cNvSpPr/>
            <p:nvPr/>
          </p:nvSpPr>
          <p:spPr>
            <a:xfrm>
              <a:off x="2780301" y="1746266"/>
              <a:ext cx="166375" cy="96668"/>
            </a:xfrm>
            <a:custGeom>
              <a:avLst/>
              <a:gdLst/>
              <a:ahLst/>
              <a:cxnLst/>
              <a:rect l="l" t="t" r="r" b="b"/>
              <a:pathLst>
                <a:path w="5227" h="3037" extrusionOk="0">
                  <a:moveTo>
                    <a:pt x="4572" y="286"/>
                  </a:moveTo>
                  <a:cubicBezTo>
                    <a:pt x="4763" y="286"/>
                    <a:pt x="4917" y="441"/>
                    <a:pt x="4917" y="631"/>
                  </a:cubicBezTo>
                  <a:lnTo>
                    <a:pt x="4917" y="1619"/>
                  </a:lnTo>
                  <a:cubicBezTo>
                    <a:pt x="4917" y="1810"/>
                    <a:pt x="4763" y="1965"/>
                    <a:pt x="4572" y="1965"/>
                  </a:cubicBezTo>
                  <a:lnTo>
                    <a:pt x="2274" y="1965"/>
                  </a:lnTo>
                  <a:cubicBezTo>
                    <a:pt x="2250" y="1965"/>
                    <a:pt x="2215" y="1977"/>
                    <a:pt x="2191" y="1989"/>
                  </a:cubicBezTo>
                  <a:lnTo>
                    <a:pt x="1203" y="2739"/>
                  </a:lnTo>
                  <a:lnTo>
                    <a:pt x="1191" y="2739"/>
                  </a:lnTo>
                  <a:lnTo>
                    <a:pt x="1191" y="2715"/>
                  </a:lnTo>
                  <a:lnTo>
                    <a:pt x="1286" y="2143"/>
                  </a:lnTo>
                  <a:cubicBezTo>
                    <a:pt x="1286" y="2096"/>
                    <a:pt x="1286" y="2048"/>
                    <a:pt x="1250" y="2012"/>
                  </a:cubicBezTo>
                  <a:cubicBezTo>
                    <a:pt x="1215" y="1989"/>
                    <a:pt x="1179" y="1965"/>
                    <a:pt x="1131" y="1965"/>
                  </a:cubicBezTo>
                  <a:lnTo>
                    <a:pt x="643" y="1965"/>
                  </a:lnTo>
                  <a:cubicBezTo>
                    <a:pt x="453" y="1965"/>
                    <a:pt x="298" y="1810"/>
                    <a:pt x="298" y="1619"/>
                  </a:cubicBezTo>
                  <a:lnTo>
                    <a:pt x="298" y="631"/>
                  </a:lnTo>
                  <a:cubicBezTo>
                    <a:pt x="298" y="441"/>
                    <a:pt x="453" y="286"/>
                    <a:pt x="643" y="286"/>
                  </a:cubicBezTo>
                  <a:close/>
                  <a:moveTo>
                    <a:pt x="643" y="0"/>
                  </a:moveTo>
                  <a:cubicBezTo>
                    <a:pt x="286" y="0"/>
                    <a:pt x="0" y="274"/>
                    <a:pt x="0" y="631"/>
                  </a:cubicBezTo>
                  <a:lnTo>
                    <a:pt x="0" y="1619"/>
                  </a:lnTo>
                  <a:cubicBezTo>
                    <a:pt x="0" y="1977"/>
                    <a:pt x="286" y="2262"/>
                    <a:pt x="643" y="2262"/>
                  </a:cubicBezTo>
                  <a:lnTo>
                    <a:pt x="953" y="2262"/>
                  </a:lnTo>
                  <a:lnTo>
                    <a:pt x="893" y="2655"/>
                  </a:lnTo>
                  <a:cubicBezTo>
                    <a:pt x="881" y="2798"/>
                    <a:pt x="929" y="2917"/>
                    <a:pt x="1048" y="2989"/>
                  </a:cubicBezTo>
                  <a:cubicBezTo>
                    <a:pt x="1084" y="3012"/>
                    <a:pt x="1143" y="3036"/>
                    <a:pt x="1203" y="3036"/>
                  </a:cubicBezTo>
                  <a:cubicBezTo>
                    <a:pt x="1262" y="3036"/>
                    <a:pt x="1346" y="3012"/>
                    <a:pt x="1405" y="2977"/>
                  </a:cubicBezTo>
                  <a:lnTo>
                    <a:pt x="2334" y="2274"/>
                  </a:lnTo>
                  <a:lnTo>
                    <a:pt x="4584" y="2274"/>
                  </a:lnTo>
                  <a:cubicBezTo>
                    <a:pt x="4941" y="2274"/>
                    <a:pt x="5227" y="1989"/>
                    <a:pt x="5227" y="1631"/>
                  </a:cubicBezTo>
                  <a:lnTo>
                    <a:pt x="5227" y="655"/>
                  </a:lnTo>
                  <a:cubicBezTo>
                    <a:pt x="5215" y="274"/>
                    <a:pt x="4929" y="0"/>
                    <a:pt x="45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37"/>
            <p:cNvSpPr/>
            <p:nvPr/>
          </p:nvSpPr>
          <p:spPr>
            <a:xfrm>
              <a:off x="3020172" y="1720102"/>
              <a:ext cx="61432" cy="9517"/>
            </a:xfrm>
            <a:custGeom>
              <a:avLst/>
              <a:gdLst/>
              <a:ahLst/>
              <a:cxnLst/>
              <a:rect l="l" t="t" r="r" b="b"/>
              <a:pathLst>
                <a:path w="1930" h="299" extrusionOk="0">
                  <a:moveTo>
                    <a:pt x="144" y="1"/>
                  </a:moveTo>
                  <a:cubicBezTo>
                    <a:pt x="60" y="1"/>
                    <a:pt x="1" y="72"/>
                    <a:pt x="1" y="144"/>
                  </a:cubicBezTo>
                  <a:cubicBezTo>
                    <a:pt x="1" y="239"/>
                    <a:pt x="72" y="298"/>
                    <a:pt x="144" y="298"/>
                  </a:cubicBezTo>
                  <a:lnTo>
                    <a:pt x="1787" y="298"/>
                  </a:lnTo>
                  <a:cubicBezTo>
                    <a:pt x="1870" y="298"/>
                    <a:pt x="1930" y="227"/>
                    <a:pt x="1930" y="144"/>
                  </a:cubicBezTo>
                  <a:cubicBezTo>
                    <a:pt x="1930" y="60"/>
                    <a:pt x="1870" y="1"/>
                    <a:pt x="17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37"/>
            <p:cNvSpPr/>
            <p:nvPr/>
          </p:nvSpPr>
          <p:spPr>
            <a:xfrm>
              <a:off x="2988724" y="1720102"/>
              <a:ext cx="19735" cy="9517"/>
            </a:xfrm>
            <a:custGeom>
              <a:avLst/>
              <a:gdLst/>
              <a:ahLst/>
              <a:cxnLst/>
              <a:rect l="l" t="t" r="r" b="b"/>
              <a:pathLst>
                <a:path w="620" h="299" extrusionOk="0">
                  <a:moveTo>
                    <a:pt x="143" y="1"/>
                  </a:moveTo>
                  <a:cubicBezTo>
                    <a:pt x="60" y="1"/>
                    <a:pt x="1" y="72"/>
                    <a:pt x="1" y="144"/>
                  </a:cubicBezTo>
                  <a:cubicBezTo>
                    <a:pt x="1" y="239"/>
                    <a:pt x="72" y="298"/>
                    <a:pt x="143" y="298"/>
                  </a:cubicBezTo>
                  <a:lnTo>
                    <a:pt x="477" y="298"/>
                  </a:lnTo>
                  <a:cubicBezTo>
                    <a:pt x="572" y="298"/>
                    <a:pt x="620" y="227"/>
                    <a:pt x="620" y="144"/>
                  </a:cubicBezTo>
                  <a:cubicBezTo>
                    <a:pt x="620" y="60"/>
                    <a:pt x="572" y="1"/>
                    <a:pt x="4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37"/>
            <p:cNvSpPr/>
            <p:nvPr/>
          </p:nvSpPr>
          <p:spPr>
            <a:xfrm>
              <a:off x="2957658" y="1699253"/>
              <a:ext cx="155776" cy="75087"/>
            </a:xfrm>
            <a:custGeom>
              <a:avLst/>
              <a:gdLst/>
              <a:ahLst/>
              <a:cxnLst/>
              <a:rect l="l" t="t" r="r" b="b"/>
              <a:pathLst>
                <a:path w="4894" h="2359" extrusionOk="0">
                  <a:moveTo>
                    <a:pt x="4239" y="299"/>
                  </a:moveTo>
                  <a:cubicBezTo>
                    <a:pt x="4429" y="299"/>
                    <a:pt x="4572" y="441"/>
                    <a:pt x="4572" y="644"/>
                  </a:cubicBezTo>
                  <a:lnTo>
                    <a:pt x="4572" y="965"/>
                  </a:lnTo>
                  <a:cubicBezTo>
                    <a:pt x="4572" y="1156"/>
                    <a:pt x="4429" y="1311"/>
                    <a:pt x="4239" y="1311"/>
                  </a:cubicBezTo>
                  <a:lnTo>
                    <a:pt x="3751" y="1311"/>
                  </a:lnTo>
                  <a:cubicBezTo>
                    <a:pt x="3703" y="1311"/>
                    <a:pt x="3655" y="1322"/>
                    <a:pt x="3632" y="1370"/>
                  </a:cubicBezTo>
                  <a:cubicBezTo>
                    <a:pt x="3596" y="1394"/>
                    <a:pt x="3584" y="1442"/>
                    <a:pt x="3596" y="1489"/>
                  </a:cubicBezTo>
                  <a:lnTo>
                    <a:pt x="3691" y="2061"/>
                  </a:lnTo>
                  <a:lnTo>
                    <a:pt x="3691" y="2084"/>
                  </a:lnTo>
                  <a:cubicBezTo>
                    <a:pt x="3691" y="2088"/>
                    <a:pt x="3689" y="2090"/>
                    <a:pt x="3685" y="2090"/>
                  </a:cubicBezTo>
                  <a:cubicBezTo>
                    <a:pt x="3678" y="2090"/>
                    <a:pt x="3667" y="2084"/>
                    <a:pt x="3667" y="2084"/>
                  </a:cubicBezTo>
                  <a:lnTo>
                    <a:pt x="2691" y="1334"/>
                  </a:lnTo>
                  <a:cubicBezTo>
                    <a:pt x="2655" y="1322"/>
                    <a:pt x="2632" y="1311"/>
                    <a:pt x="2596" y="1311"/>
                  </a:cubicBezTo>
                  <a:lnTo>
                    <a:pt x="631" y="1311"/>
                  </a:lnTo>
                  <a:cubicBezTo>
                    <a:pt x="441" y="1311"/>
                    <a:pt x="298" y="1156"/>
                    <a:pt x="298" y="965"/>
                  </a:cubicBezTo>
                  <a:lnTo>
                    <a:pt x="298" y="644"/>
                  </a:lnTo>
                  <a:cubicBezTo>
                    <a:pt x="298" y="441"/>
                    <a:pt x="441" y="299"/>
                    <a:pt x="631" y="299"/>
                  </a:cubicBezTo>
                  <a:close/>
                  <a:moveTo>
                    <a:pt x="631" y="1"/>
                  </a:moveTo>
                  <a:cubicBezTo>
                    <a:pt x="274" y="1"/>
                    <a:pt x="0" y="275"/>
                    <a:pt x="0" y="644"/>
                  </a:cubicBezTo>
                  <a:lnTo>
                    <a:pt x="0" y="965"/>
                  </a:lnTo>
                  <a:cubicBezTo>
                    <a:pt x="0" y="1322"/>
                    <a:pt x="274" y="1608"/>
                    <a:pt x="631" y="1608"/>
                  </a:cubicBezTo>
                  <a:lnTo>
                    <a:pt x="2548" y="1608"/>
                  </a:lnTo>
                  <a:lnTo>
                    <a:pt x="3489" y="2299"/>
                  </a:lnTo>
                  <a:cubicBezTo>
                    <a:pt x="3548" y="2346"/>
                    <a:pt x="3608" y="2358"/>
                    <a:pt x="3679" y="2358"/>
                  </a:cubicBezTo>
                  <a:cubicBezTo>
                    <a:pt x="3739" y="2358"/>
                    <a:pt x="3798" y="2346"/>
                    <a:pt x="3846" y="2323"/>
                  </a:cubicBezTo>
                  <a:cubicBezTo>
                    <a:pt x="3953" y="2239"/>
                    <a:pt x="4013" y="2120"/>
                    <a:pt x="4001" y="1989"/>
                  </a:cubicBezTo>
                  <a:lnTo>
                    <a:pt x="3941" y="1584"/>
                  </a:lnTo>
                  <a:lnTo>
                    <a:pt x="4251" y="1584"/>
                  </a:lnTo>
                  <a:cubicBezTo>
                    <a:pt x="4608" y="1584"/>
                    <a:pt x="4894" y="1311"/>
                    <a:pt x="4894" y="953"/>
                  </a:cubicBezTo>
                  <a:lnTo>
                    <a:pt x="4894" y="620"/>
                  </a:lnTo>
                  <a:cubicBezTo>
                    <a:pt x="4870" y="287"/>
                    <a:pt x="4596" y="1"/>
                    <a:pt x="42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37"/>
            <p:cNvSpPr/>
            <p:nvPr/>
          </p:nvSpPr>
          <p:spPr>
            <a:xfrm>
              <a:off x="2811367" y="1626108"/>
              <a:ext cx="72413" cy="9517"/>
            </a:xfrm>
            <a:custGeom>
              <a:avLst/>
              <a:gdLst/>
              <a:ahLst/>
              <a:cxnLst/>
              <a:rect l="l" t="t" r="r" b="b"/>
              <a:pathLst>
                <a:path w="2275" h="299" extrusionOk="0">
                  <a:moveTo>
                    <a:pt x="155" y="1"/>
                  </a:moveTo>
                  <a:cubicBezTo>
                    <a:pt x="60" y="1"/>
                    <a:pt x="0" y="84"/>
                    <a:pt x="0" y="156"/>
                  </a:cubicBezTo>
                  <a:cubicBezTo>
                    <a:pt x="0" y="227"/>
                    <a:pt x="84" y="299"/>
                    <a:pt x="155" y="299"/>
                  </a:cubicBezTo>
                  <a:lnTo>
                    <a:pt x="2120" y="299"/>
                  </a:lnTo>
                  <a:cubicBezTo>
                    <a:pt x="2215" y="299"/>
                    <a:pt x="2275" y="227"/>
                    <a:pt x="2275" y="156"/>
                  </a:cubicBezTo>
                  <a:cubicBezTo>
                    <a:pt x="2275" y="60"/>
                    <a:pt x="2215" y="1"/>
                    <a:pt x="2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37"/>
            <p:cNvSpPr/>
            <p:nvPr/>
          </p:nvSpPr>
          <p:spPr>
            <a:xfrm>
              <a:off x="2895112" y="1626108"/>
              <a:ext cx="30366" cy="9517"/>
            </a:xfrm>
            <a:custGeom>
              <a:avLst/>
              <a:gdLst/>
              <a:ahLst/>
              <a:cxnLst/>
              <a:rect l="l" t="t" r="r" b="b"/>
              <a:pathLst>
                <a:path w="954" h="299" extrusionOk="0">
                  <a:moveTo>
                    <a:pt x="144" y="1"/>
                  </a:moveTo>
                  <a:cubicBezTo>
                    <a:pt x="60" y="1"/>
                    <a:pt x="1" y="84"/>
                    <a:pt x="1" y="156"/>
                  </a:cubicBezTo>
                  <a:cubicBezTo>
                    <a:pt x="1" y="227"/>
                    <a:pt x="72" y="299"/>
                    <a:pt x="144" y="299"/>
                  </a:cubicBezTo>
                  <a:lnTo>
                    <a:pt x="798" y="299"/>
                  </a:lnTo>
                  <a:cubicBezTo>
                    <a:pt x="894" y="299"/>
                    <a:pt x="953" y="227"/>
                    <a:pt x="953" y="156"/>
                  </a:cubicBezTo>
                  <a:cubicBezTo>
                    <a:pt x="953" y="60"/>
                    <a:pt x="882" y="1"/>
                    <a:pt x="79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37"/>
            <p:cNvSpPr/>
            <p:nvPr/>
          </p:nvSpPr>
          <p:spPr>
            <a:xfrm>
              <a:off x="2811367" y="1667805"/>
              <a:ext cx="72413" cy="9517"/>
            </a:xfrm>
            <a:custGeom>
              <a:avLst/>
              <a:gdLst/>
              <a:ahLst/>
              <a:cxnLst/>
              <a:rect l="l" t="t" r="r" b="b"/>
              <a:pathLst>
                <a:path w="2275" h="299" extrusionOk="0">
                  <a:moveTo>
                    <a:pt x="155" y="1"/>
                  </a:moveTo>
                  <a:cubicBezTo>
                    <a:pt x="60" y="1"/>
                    <a:pt x="0" y="84"/>
                    <a:pt x="0" y="155"/>
                  </a:cubicBezTo>
                  <a:cubicBezTo>
                    <a:pt x="0" y="227"/>
                    <a:pt x="84" y="298"/>
                    <a:pt x="155" y="298"/>
                  </a:cubicBezTo>
                  <a:lnTo>
                    <a:pt x="2120" y="298"/>
                  </a:lnTo>
                  <a:cubicBezTo>
                    <a:pt x="2215" y="298"/>
                    <a:pt x="2275" y="227"/>
                    <a:pt x="2275" y="155"/>
                  </a:cubicBezTo>
                  <a:cubicBezTo>
                    <a:pt x="2275" y="60"/>
                    <a:pt x="2215" y="1"/>
                    <a:pt x="2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37"/>
            <p:cNvSpPr/>
            <p:nvPr/>
          </p:nvSpPr>
          <p:spPr>
            <a:xfrm>
              <a:off x="2895112" y="1667805"/>
              <a:ext cx="30366" cy="9517"/>
            </a:xfrm>
            <a:custGeom>
              <a:avLst/>
              <a:gdLst/>
              <a:ahLst/>
              <a:cxnLst/>
              <a:rect l="l" t="t" r="r" b="b"/>
              <a:pathLst>
                <a:path w="954" h="299" extrusionOk="0">
                  <a:moveTo>
                    <a:pt x="144" y="1"/>
                  </a:moveTo>
                  <a:cubicBezTo>
                    <a:pt x="60" y="1"/>
                    <a:pt x="1" y="84"/>
                    <a:pt x="1" y="155"/>
                  </a:cubicBezTo>
                  <a:cubicBezTo>
                    <a:pt x="1" y="227"/>
                    <a:pt x="72" y="298"/>
                    <a:pt x="144" y="298"/>
                  </a:cubicBezTo>
                  <a:lnTo>
                    <a:pt x="798" y="298"/>
                  </a:lnTo>
                  <a:cubicBezTo>
                    <a:pt x="894" y="298"/>
                    <a:pt x="953" y="227"/>
                    <a:pt x="953" y="155"/>
                  </a:cubicBezTo>
                  <a:cubicBezTo>
                    <a:pt x="953" y="60"/>
                    <a:pt x="882" y="1"/>
                    <a:pt x="79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37"/>
            <p:cNvSpPr/>
            <p:nvPr/>
          </p:nvSpPr>
          <p:spPr>
            <a:xfrm>
              <a:off x="2811367" y="1646957"/>
              <a:ext cx="20117" cy="9517"/>
            </a:xfrm>
            <a:custGeom>
              <a:avLst/>
              <a:gdLst/>
              <a:ahLst/>
              <a:cxnLst/>
              <a:rect l="l" t="t" r="r" b="b"/>
              <a:pathLst>
                <a:path w="632" h="299" extrusionOk="0">
                  <a:moveTo>
                    <a:pt x="155" y="1"/>
                  </a:moveTo>
                  <a:cubicBezTo>
                    <a:pt x="60" y="1"/>
                    <a:pt x="0" y="72"/>
                    <a:pt x="0" y="156"/>
                  </a:cubicBezTo>
                  <a:cubicBezTo>
                    <a:pt x="0" y="239"/>
                    <a:pt x="84" y="298"/>
                    <a:pt x="155" y="298"/>
                  </a:cubicBezTo>
                  <a:lnTo>
                    <a:pt x="489" y="298"/>
                  </a:lnTo>
                  <a:cubicBezTo>
                    <a:pt x="572" y="298"/>
                    <a:pt x="631" y="227"/>
                    <a:pt x="631" y="156"/>
                  </a:cubicBezTo>
                  <a:cubicBezTo>
                    <a:pt x="631" y="60"/>
                    <a:pt x="572" y="1"/>
                    <a:pt x="4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37"/>
            <p:cNvSpPr/>
            <p:nvPr/>
          </p:nvSpPr>
          <p:spPr>
            <a:xfrm>
              <a:off x="2842815" y="1646957"/>
              <a:ext cx="82663" cy="9517"/>
            </a:xfrm>
            <a:custGeom>
              <a:avLst/>
              <a:gdLst/>
              <a:ahLst/>
              <a:cxnLst/>
              <a:rect l="l" t="t" r="r" b="b"/>
              <a:pathLst>
                <a:path w="2597" h="299" extrusionOk="0">
                  <a:moveTo>
                    <a:pt x="155" y="1"/>
                  </a:moveTo>
                  <a:cubicBezTo>
                    <a:pt x="60" y="1"/>
                    <a:pt x="1" y="72"/>
                    <a:pt x="1" y="156"/>
                  </a:cubicBezTo>
                  <a:cubicBezTo>
                    <a:pt x="1" y="239"/>
                    <a:pt x="72" y="298"/>
                    <a:pt x="155" y="298"/>
                  </a:cubicBezTo>
                  <a:lnTo>
                    <a:pt x="2441" y="298"/>
                  </a:lnTo>
                  <a:cubicBezTo>
                    <a:pt x="2537" y="298"/>
                    <a:pt x="2596" y="227"/>
                    <a:pt x="2596" y="156"/>
                  </a:cubicBezTo>
                  <a:cubicBezTo>
                    <a:pt x="2596" y="60"/>
                    <a:pt x="2525" y="1"/>
                    <a:pt x="24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37"/>
            <p:cNvSpPr/>
            <p:nvPr/>
          </p:nvSpPr>
          <p:spPr>
            <a:xfrm>
              <a:off x="2780301" y="1605291"/>
              <a:ext cx="176625" cy="117516"/>
            </a:xfrm>
            <a:custGeom>
              <a:avLst/>
              <a:gdLst/>
              <a:ahLst/>
              <a:cxnLst/>
              <a:rect l="l" t="t" r="r" b="b"/>
              <a:pathLst>
                <a:path w="5549" h="3692" extrusionOk="0">
                  <a:moveTo>
                    <a:pt x="4894" y="298"/>
                  </a:moveTo>
                  <a:cubicBezTo>
                    <a:pt x="5084" y="298"/>
                    <a:pt x="5239" y="453"/>
                    <a:pt x="5239" y="643"/>
                  </a:cubicBezTo>
                  <a:lnTo>
                    <a:pt x="5239" y="2274"/>
                  </a:lnTo>
                  <a:cubicBezTo>
                    <a:pt x="5239" y="2477"/>
                    <a:pt x="5084" y="2619"/>
                    <a:pt x="4894" y="2619"/>
                  </a:cubicBezTo>
                  <a:lnTo>
                    <a:pt x="2274" y="2619"/>
                  </a:lnTo>
                  <a:cubicBezTo>
                    <a:pt x="2250" y="2619"/>
                    <a:pt x="2215" y="2643"/>
                    <a:pt x="2191" y="2655"/>
                  </a:cubicBezTo>
                  <a:lnTo>
                    <a:pt x="1203" y="3393"/>
                  </a:lnTo>
                  <a:lnTo>
                    <a:pt x="1191" y="3393"/>
                  </a:lnTo>
                  <a:lnTo>
                    <a:pt x="1191" y="3381"/>
                  </a:lnTo>
                  <a:lnTo>
                    <a:pt x="1274" y="2798"/>
                  </a:lnTo>
                  <a:cubicBezTo>
                    <a:pt x="1274" y="2750"/>
                    <a:pt x="1274" y="2715"/>
                    <a:pt x="1250" y="2679"/>
                  </a:cubicBezTo>
                  <a:cubicBezTo>
                    <a:pt x="1215" y="2655"/>
                    <a:pt x="1179" y="2619"/>
                    <a:pt x="1131" y="2619"/>
                  </a:cubicBezTo>
                  <a:lnTo>
                    <a:pt x="643" y="2619"/>
                  </a:lnTo>
                  <a:cubicBezTo>
                    <a:pt x="453" y="2619"/>
                    <a:pt x="298" y="2477"/>
                    <a:pt x="298" y="2274"/>
                  </a:cubicBezTo>
                  <a:lnTo>
                    <a:pt x="298" y="643"/>
                  </a:lnTo>
                  <a:cubicBezTo>
                    <a:pt x="298" y="453"/>
                    <a:pt x="453" y="298"/>
                    <a:pt x="643" y="298"/>
                  </a:cubicBezTo>
                  <a:close/>
                  <a:moveTo>
                    <a:pt x="643" y="0"/>
                  </a:moveTo>
                  <a:cubicBezTo>
                    <a:pt x="286" y="0"/>
                    <a:pt x="0" y="286"/>
                    <a:pt x="0" y="643"/>
                  </a:cubicBezTo>
                  <a:lnTo>
                    <a:pt x="0" y="2286"/>
                  </a:lnTo>
                  <a:cubicBezTo>
                    <a:pt x="0" y="2643"/>
                    <a:pt x="286" y="2917"/>
                    <a:pt x="643" y="2917"/>
                  </a:cubicBezTo>
                  <a:lnTo>
                    <a:pt x="953" y="2917"/>
                  </a:lnTo>
                  <a:lnTo>
                    <a:pt x="893" y="3322"/>
                  </a:lnTo>
                  <a:cubicBezTo>
                    <a:pt x="881" y="3453"/>
                    <a:pt x="929" y="3572"/>
                    <a:pt x="1048" y="3655"/>
                  </a:cubicBezTo>
                  <a:cubicBezTo>
                    <a:pt x="1084" y="3679"/>
                    <a:pt x="1143" y="3691"/>
                    <a:pt x="1203" y="3691"/>
                  </a:cubicBezTo>
                  <a:cubicBezTo>
                    <a:pt x="1262" y="3691"/>
                    <a:pt x="1346" y="3679"/>
                    <a:pt x="1405" y="3632"/>
                  </a:cubicBezTo>
                  <a:lnTo>
                    <a:pt x="2334" y="2941"/>
                  </a:lnTo>
                  <a:lnTo>
                    <a:pt x="4906" y="2941"/>
                  </a:lnTo>
                  <a:cubicBezTo>
                    <a:pt x="5263" y="2941"/>
                    <a:pt x="5548" y="2655"/>
                    <a:pt x="5548" y="2298"/>
                  </a:cubicBezTo>
                  <a:lnTo>
                    <a:pt x="5548" y="655"/>
                  </a:lnTo>
                  <a:cubicBezTo>
                    <a:pt x="5537" y="286"/>
                    <a:pt x="5251" y="0"/>
                    <a:pt x="489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38" name="Google Shape;1138;p37"/>
          <p:cNvSpPr/>
          <p:nvPr/>
        </p:nvSpPr>
        <p:spPr>
          <a:xfrm>
            <a:off x="6177377" y="2656748"/>
            <a:ext cx="776100" cy="7761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lt2"/>
                </a:solidFill>
                <a:latin typeface="Rajdhani"/>
                <a:ea typeface="Rajdhani"/>
                <a:cs typeface="Rajdhani"/>
                <a:sym typeface="Rajdhani"/>
              </a:rPr>
              <a:t>03</a:t>
            </a:r>
            <a:endParaRPr sz="2400" b="1">
              <a:solidFill>
                <a:schemeClr val="lt2"/>
              </a:solidFill>
              <a:latin typeface="Rajdhani"/>
              <a:ea typeface="Rajdhani"/>
              <a:cs typeface="Rajdhani"/>
              <a:sym typeface="Rajdhani"/>
            </a:endParaRPr>
          </a:p>
        </p:txBody>
      </p:sp>
      <p:cxnSp>
        <p:nvCxnSpPr>
          <p:cNvPr id="1139" name="Google Shape;1139;p37"/>
          <p:cNvCxnSpPr>
            <a:stCxn id="1101" idx="4"/>
            <a:endCxn id="1090" idx="0"/>
          </p:cNvCxnSpPr>
          <p:nvPr/>
        </p:nvCxnSpPr>
        <p:spPr>
          <a:xfrm rot="-5400000" flipH="1">
            <a:off x="4449849" y="2533825"/>
            <a:ext cx="245100" cy="600"/>
          </a:xfrm>
          <a:prstGeom prst="bentConnector3">
            <a:avLst>
              <a:gd name="adj1" fmla="val 50015"/>
            </a:avLst>
          </a:prstGeom>
          <a:noFill/>
          <a:ln w="19050" cap="flat" cmpd="sng">
            <a:solidFill>
              <a:schemeClr val="lt2"/>
            </a:solidFill>
            <a:prstDash val="solid"/>
            <a:round/>
            <a:headEnd type="oval" w="med" len="med"/>
            <a:tailEnd type="oval" w="med" len="med"/>
          </a:ln>
        </p:spPr>
      </p:cxnSp>
      <p:cxnSp>
        <p:nvCxnSpPr>
          <p:cNvPr id="1140" name="Google Shape;1140;p37"/>
          <p:cNvCxnSpPr>
            <a:stCxn id="1100" idx="4"/>
            <a:endCxn id="1138" idx="0"/>
          </p:cNvCxnSpPr>
          <p:nvPr/>
        </p:nvCxnSpPr>
        <p:spPr>
          <a:xfrm rot="-5400000" flipH="1">
            <a:off x="6443173" y="2533825"/>
            <a:ext cx="245100" cy="600"/>
          </a:xfrm>
          <a:prstGeom prst="bentConnector3">
            <a:avLst>
              <a:gd name="adj1" fmla="val 50015"/>
            </a:avLst>
          </a:prstGeom>
          <a:noFill/>
          <a:ln w="19050" cap="flat" cmpd="sng">
            <a:solidFill>
              <a:schemeClr val="lt2"/>
            </a:solidFill>
            <a:prstDash val="solid"/>
            <a:round/>
            <a:headEnd type="oval" w="med" len="med"/>
            <a:tailEnd type="oval" w="med" len="med"/>
          </a:ln>
        </p:spPr>
      </p:cxnSp>
      <p:cxnSp>
        <p:nvCxnSpPr>
          <p:cNvPr id="1141" name="Google Shape;1141;p37"/>
          <p:cNvCxnSpPr>
            <a:stCxn id="1138" idx="4"/>
            <a:endCxn id="1098" idx="0"/>
          </p:cNvCxnSpPr>
          <p:nvPr/>
        </p:nvCxnSpPr>
        <p:spPr>
          <a:xfrm rot="-5400000" flipH="1">
            <a:off x="6443177" y="3555098"/>
            <a:ext cx="245100" cy="600"/>
          </a:xfrm>
          <a:prstGeom prst="bentConnector3">
            <a:avLst>
              <a:gd name="adj1" fmla="val 50015"/>
            </a:avLst>
          </a:prstGeom>
          <a:noFill/>
          <a:ln w="19050" cap="flat" cmpd="sng">
            <a:solidFill>
              <a:schemeClr val="lt2"/>
            </a:solidFill>
            <a:prstDash val="solid"/>
            <a:round/>
            <a:headEnd type="oval" w="med" len="med"/>
            <a:tailEnd type="oval" w="med" len="med"/>
          </a:ln>
        </p:spPr>
      </p:cxnSp>
      <p:cxnSp>
        <p:nvCxnSpPr>
          <p:cNvPr id="1142" name="Google Shape;1142;p37"/>
          <p:cNvCxnSpPr>
            <a:stCxn id="1088" idx="6"/>
            <a:endCxn id="1090" idx="2"/>
          </p:cNvCxnSpPr>
          <p:nvPr/>
        </p:nvCxnSpPr>
        <p:spPr>
          <a:xfrm>
            <a:off x="2966527" y="3044798"/>
            <a:ext cx="1217400" cy="600"/>
          </a:xfrm>
          <a:prstGeom prst="bentConnector3">
            <a:avLst>
              <a:gd name="adj1" fmla="val 50005"/>
            </a:avLst>
          </a:prstGeom>
          <a:noFill/>
          <a:ln w="19050" cap="flat" cmpd="sng">
            <a:solidFill>
              <a:schemeClr val="lt2"/>
            </a:solidFill>
            <a:prstDash val="solid"/>
            <a:round/>
            <a:headEnd type="oval" w="med" len="med"/>
            <a:tailEnd type="oval" w="med" len="med"/>
          </a:ln>
        </p:spPr>
      </p:cxnSp>
      <p:cxnSp>
        <p:nvCxnSpPr>
          <p:cNvPr id="1143" name="Google Shape;1143;p37"/>
          <p:cNvCxnSpPr>
            <a:stCxn id="1090" idx="6"/>
            <a:endCxn id="1138" idx="2"/>
          </p:cNvCxnSpPr>
          <p:nvPr/>
        </p:nvCxnSpPr>
        <p:spPr>
          <a:xfrm>
            <a:off x="4960149" y="3044798"/>
            <a:ext cx="1217100" cy="600"/>
          </a:xfrm>
          <a:prstGeom prst="bentConnector3">
            <a:avLst>
              <a:gd name="adj1" fmla="val 50005"/>
            </a:avLst>
          </a:prstGeom>
          <a:noFill/>
          <a:ln w="19050" cap="flat" cmpd="sng">
            <a:solidFill>
              <a:schemeClr val="lt2"/>
            </a:solidFill>
            <a:prstDash val="solid"/>
            <a:round/>
            <a:headEnd type="oval" w="med" len="med"/>
            <a:tailEnd type="oval" w="med" len="med"/>
          </a:ln>
        </p:spPr>
      </p:cxnSp>
      <p:sp>
        <p:nvSpPr>
          <p:cNvPr id="1090" name="Google Shape;1090;p37"/>
          <p:cNvSpPr/>
          <p:nvPr/>
        </p:nvSpPr>
        <p:spPr>
          <a:xfrm>
            <a:off x="4184049" y="2656748"/>
            <a:ext cx="776100" cy="7761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lt2"/>
                </a:solidFill>
                <a:latin typeface="Rajdhani"/>
                <a:ea typeface="Rajdhani"/>
                <a:cs typeface="Rajdhani"/>
                <a:sym typeface="Rajdhani"/>
              </a:rPr>
              <a:t>02</a:t>
            </a:r>
            <a:endParaRPr sz="2400" b="1">
              <a:solidFill>
                <a:schemeClr val="lt2"/>
              </a:solidFill>
              <a:latin typeface="Rajdhani"/>
              <a:ea typeface="Rajdhani"/>
              <a:cs typeface="Rajdhani"/>
              <a:sym typeface="Rajdhani"/>
            </a:endParaRPr>
          </a:p>
        </p:txBody>
      </p:sp>
      <p:sp>
        <p:nvSpPr>
          <p:cNvPr id="1088" name="Google Shape;1088;p37"/>
          <p:cNvSpPr/>
          <p:nvPr/>
        </p:nvSpPr>
        <p:spPr>
          <a:xfrm>
            <a:off x="2190427" y="2656748"/>
            <a:ext cx="776100" cy="7761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lt2"/>
                </a:solidFill>
                <a:latin typeface="Rajdhani"/>
                <a:ea typeface="Rajdhani"/>
                <a:cs typeface="Rajdhani"/>
                <a:sym typeface="Rajdhani"/>
              </a:rPr>
              <a:t>01</a:t>
            </a:r>
            <a:endParaRPr sz="2400" b="1">
              <a:solidFill>
                <a:schemeClr val="lt2"/>
              </a:solidFill>
              <a:latin typeface="Rajdhani"/>
              <a:ea typeface="Rajdhani"/>
              <a:cs typeface="Rajdhani"/>
              <a:sym typeface="Rajdhani"/>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147"/>
        <p:cNvGrpSpPr/>
        <p:nvPr/>
      </p:nvGrpSpPr>
      <p:grpSpPr>
        <a:xfrm>
          <a:off x="0" y="0"/>
          <a:ext cx="0" cy="0"/>
          <a:chOff x="0" y="0"/>
          <a:chExt cx="0" cy="0"/>
        </a:xfrm>
      </p:grpSpPr>
      <p:graphicFrame>
        <p:nvGraphicFramePr>
          <p:cNvPr id="1148" name="Google Shape;1148;p38"/>
          <p:cNvGraphicFramePr/>
          <p:nvPr/>
        </p:nvGraphicFramePr>
        <p:xfrm>
          <a:off x="924525" y="1342600"/>
          <a:ext cx="7295100" cy="3113500"/>
        </p:xfrm>
        <a:graphic>
          <a:graphicData uri="http://schemas.openxmlformats.org/drawingml/2006/table">
            <a:tbl>
              <a:tblPr>
                <a:noFill/>
                <a:tableStyleId>{648727A7-6CAC-4E76-B87E-24113231BC99}</a:tableStyleId>
              </a:tblPr>
              <a:tblGrid>
                <a:gridCol w="3647550">
                  <a:extLst>
                    <a:ext uri="{9D8B030D-6E8A-4147-A177-3AD203B41FA5}">
                      <a16:colId xmlns:a16="http://schemas.microsoft.com/office/drawing/2014/main" val="20000"/>
                    </a:ext>
                  </a:extLst>
                </a:gridCol>
                <a:gridCol w="3647550">
                  <a:extLst>
                    <a:ext uri="{9D8B030D-6E8A-4147-A177-3AD203B41FA5}">
                      <a16:colId xmlns:a16="http://schemas.microsoft.com/office/drawing/2014/main" val="20001"/>
                    </a:ext>
                  </a:extLst>
                </a:gridCol>
              </a:tblGrid>
              <a:tr h="622700">
                <a:tc gridSpan="2">
                  <a:txBody>
                    <a:bodyPr/>
                    <a:lstStyle/>
                    <a:p>
                      <a:pPr marL="0" lvl="0" indent="0" algn="ctr" rtl="0">
                        <a:spcBef>
                          <a:spcPts val="0"/>
                        </a:spcBef>
                        <a:spcAft>
                          <a:spcPts val="0"/>
                        </a:spcAft>
                        <a:buNone/>
                      </a:pPr>
                      <a:r>
                        <a:rPr lang="en" sz="2400" b="1">
                          <a:solidFill>
                            <a:schemeClr val="lt2"/>
                          </a:solidFill>
                          <a:latin typeface="Rajdhani"/>
                          <a:ea typeface="Rajdhani"/>
                          <a:cs typeface="Rajdhani"/>
                          <a:sym typeface="Rajdhani"/>
                        </a:rPr>
                        <a:t>OUR VALUES</a:t>
                      </a:r>
                      <a:endParaRPr/>
                    </a:p>
                  </a:txBody>
                  <a:tcPr marL="91425" marR="91425" marT="91425" marB="91425">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rgbClr val="F3F3F3">
                        <a:alpha val="23720"/>
                      </a:srgbClr>
                    </a:solidFill>
                  </a:tcPr>
                </a:tc>
                <a:tc hMerge="1">
                  <a:txBody>
                    <a:bodyPr/>
                    <a:lstStyle/>
                    <a:p>
                      <a:endParaRPr lang="en-US"/>
                    </a:p>
                  </a:txBody>
                  <a:tcPr/>
                </a:tc>
                <a:extLst>
                  <a:ext uri="{0D108BD9-81ED-4DB2-BD59-A6C34878D82A}">
                    <a16:rowId xmlns:a16="http://schemas.microsoft.com/office/drawing/2014/main" val="10000"/>
                  </a:ext>
                </a:extLst>
              </a:tr>
              <a:tr h="622700">
                <a:tc>
                  <a:txBody>
                    <a:bodyPr/>
                    <a:lstStyle/>
                    <a:p>
                      <a:pPr marL="0" lvl="0" indent="0" algn="ctr" rtl="0">
                        <a:spcBef>
                          <a:spcPts val="0"/>
                        </a:spcBef>
                        <a:spcAft>
                          <a:spcPts val="0"/>
                        </a:spcAft>
                        <a:buNone/>
                      </a:pPr>
                      <a:r>
                        <a:rPr lang="en" sz="2400" b="1">
                          <a:solidFill>
                            <a:schemeClr val="lt2"/>
                          </a:solidFill>
                          <a:latin typeface="Rajdhani"/>
                          <a:ea typeface="Rajdhani"/>
                          <a:cs typeface="Rajdhani"/>
                          <a:sym typeface="Rajdhani"/>
                        </a:rPr>
                        <a:t>40%</a:t>
                      </a:r>
                      <a:endParaRPr/>
                    </a:p>
                  </a:txBody>
                  <a:tcPr marL="91425" marR="91425" marT="91425" marB="91425">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rgbClr val="F3F3F3">
                        <a:alpha val="23720"/>
                      </a:srgbClr>
                    </a:solidFill>
                  </a:tcPr>
                </a:tc>
                <a:tc>
                  <a:txBody>
                    <a:bodyPr/>
                    <a:lstStyle/>
                    <a:p>
                      <a:pPr marL="0" lvl="0" indent="0" algn="ctr" rtl="0">
                        <a:spcBef>
                          <a:spcPts val="0"/>
                        </a:spcBef>
                        <a:spcAft>
                          <a:spcPts val="0"/>
                        </a:spcAft>
                        <a:buNone/>
                      </a:pPr>
                      <a:r>
                        <a:rPr lang="en" sz="2400" b="1">
                          <a:solidFill>
                            <a:schemeClr val="lt2"/>
                          </a:solidFill>
                          <a:latin typeface="Rajdhani"/>
                          <a:ea typeface="Rajdhani"/>
                          <a:cs typeface="Rajdhani"/>
                          <a:sym typeface="Rajdhani"/>
                        </a:rPr>
                        <a:t>60%</a:t>
                      </a:r>
                      <a:endParaRPr/>
                    </a:p>
                  </a:txBody>
                  <a:tcPr marL="91425" marR="91425" marT="91425" marB="91425">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rgbClr val="F3F3F3">
                        <a:alpha val="23720"/>
                      </a:srgbClr>
                    </a:solidFill>
                  </a:tcPr>
                </a:tc>
                <a:extLst>
                  <a:ext uri="{0D108BD9-81ED-4DB2-BD59-A6C34878D82A}">
                    <a16:rowId xmlns:a16="http://schemas.microsoft.com/office/drawing/2014/main" val="10001"/>
                  </a:ext>
                </a:extLst>
              </a:tr>
              <a:tr h="622700">
                <a:tc>
                  <a:txBody>
                    <a:bodyPr/>
                    <a:lstStyle/>
                    <a:p>
                      <a:pPr marL="0" lvl="0" indent="0" algn="l" rtl="0">
                        <a:spcBef>
                          <a:spcPts val="0"/>
                        </a:spcBef>
                        <a:spcAft>
                          <a:spcPts val="0"/>
                        </a:spcAft>
                        <a:buNone/>
                      </a:pPr>
                      <a:endParaRPr/>
                    </a:p>
                  </a:txBody>
                  <a:tcPr marL="91425" marR="91425" marT="91425" marB="91425">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rgbClr val="F3F3F3">
                        <a:alpha val="23720"/>
                      </a:srgbClr>
                    </a:solidFill>
                  </a:tcPr>
                </a:tc>
                <a:tc>
                  <a:txBody>
                    <a:bodyPr/>
                    <a:lstStyle/>
                    <a:p>
                      <a:pPr marL="0" lvl="0" indent="0" algn="l" rtl="0">
                        <a:spcBef>
                          <a:spcPts val="0"/>
                        </a:spcBef>
                        <a:spcAft>
                          <a:spcPts val="0"/>
                        </a:spcAft>
                        <a:buNone/>
                      </a:pPr>
                      <a:endParaRPr/>
                    </a:p>
                  </a:txBody>
                  <a:tcPr marL="91425" marR="91425" marT="91425" marB="91425">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rgbClr val="F3F3F3">
                        <a:alpha val="23720"/>
                      </a:srgbClr>
                    </a:solidFill>
                  </a:tcPr>
                </a:tc>
                <a:extLst>
                  <a:ext uri="{0D108BD9-81ED-4DB2-BD59-A6C34878D82A}">
                    <a16:rowId xmlns:a16="http://schemas.microsoft.com/office/drawing/2014/main" val="10002"/>
                  </a:ext>
                </a:extLst>
              </a:tr>
              <a:tr h="622700">
                <a:tc>
                  <a:txBody>
                    <a:bodyPr/>
                    <a:lstStyle/>
                    <a:p>
                      <a:pPr marL="0" lvl="0" indent="0" algn="ctr" rtl="0">
                        <a:spcBef>
                          <a:spcPts val="0"/>
                        </a:spcBef>
                        <a:spcAft>
                          <a:spcPts val="0"/>
                        </a:spcAft>
                        <a:buNone/>
                      </a:pPr>
                      <a:r>
                        <a:rPr lang="en" sz="2400" b="1">
                          <a:solidFill>
                            <a:schemeClr val="lt2"/>
                          </a:solidFill>
                          <a:latin typeface="Rajdhani"/>
                          <a:ea typeface="Rajdhani"/>
                          <a:cs typeface="Rajdhani"/>
                          <a:sym typeface="Rajdhani"/>
                        </a:rPr>
                        <a:t>MISSION</a:t>
                      </a:r>
                      <a:endParaRPr/>
                    </a:p>
                  </a:txBody>
                  <a:tcPr marL="91425" marR="91425" marT="91425" marB="91425">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rgbClr val="F3F3F3">
                        <a:alpha val="23720"/>
                      </a:srgbClr>
                    </a:solidFill>
                  </a:tcPr>
                </a:tc>
                <a:tc>
                  <a:txBody>
                    <a:bodyPr/>
                    <a:lstStyle/>
                    <a:p>
                      <a:pPr marL="0" lvl="0" indent="0" algn="ctr" rtl="0">
                        <a:spcBef>
                          <a:spcPts val="0"/>
                        </a:spcBef>
                        <a:spcAft>
                          <a:spcPts val="0"/>
                        </a:spcAft>
                        <a:buNone/>
                      </a:pPr>
                      <a:r>
                        <a:rPr lang="en" sz="2400" b="1">
                          <a:solidFill>
                            <a:schemeClr val="lt2"/>
                          </a:solidFill>
                          <a:latin typeface="Rajdhani"/>
                          <a:ea typeface="Rajdhani"/>
                          <a:cs typeface="Rajdhani"/>
                          <a:sym typeface="Rajdhani"/>
                        </a:rPr>
                        <a:t>VISION</a:t>
                      </a:r>
                      <a:endParaRPr/>
                    </a:p>
                  </a:txBody>
                  <a:tcPr marL="91425" marR="91425" marT="91425" marB="91425">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rgbClr val="F3F3F3">
                        <a:alpha val="23720"/>
                      </a:srgbClr>
                    </a:solidFill>
                  </a:tcPr>
                </a:tc>
                <a:extLst>
                  <a:ext uri="{0D108BD9-81ED-4DB2-BD59-A6C34878D82A}">
                    <a16:rowId xmlns:a16="http://schemas.microsoft.com/office/drawing/2014/main" val="10003"/>
                  </a:ext>
                </a:extLst>
              </a:tr>
              <a:tr h="622700">
                <a:tc>
                  <a:txBody>
                    <a:bodyPr/>
                    <a:lstStyle/>
                    <a:p>
                      <a:pPr marL="0" lvl="0" indent="0" algn="ctr" rtl="0">
                        <a:spcBef>
                          <a:spcPts val="0"/>
                        </a:spcBef>
                        <a:spcAft>
                          <a:spcPts val="0"/>
                        </a:spcAft>
                        <a:buNone/>
                      </a:pPr>
                      <a:r>
                        <a:rPr lang="en">
                          <a:solidFill>
                            <a:schemeClr val="lt2"/>
                          </a:solidFill>
                          <a:latin typeface="Fira Sans Condensed"/>
                          <a:ea typeface="Fira Sans Condensed"/>
                          <a:cs typeface="Fira Sans Condensed"/>
                          <a:sym typeface="Fira Sans Condensed"/>
                        </a:rPr>
                        <a:t>Mercury is the closest planet to the Sun and the smallest one in the Solar System</a:t>
                      </a:r>
                      <a:endParaRPr/>
                    </a:p>
                  </a:txBody>
                  <a:tcPr marL="91425" marR="91425" marT="91425" marB="91425">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rgbClr val="F3F3F3">
                        <a:alpha val="23720"/>
                      </a:srgbClr>
                    </a:solidFill>
                  </a:tcPr>
                </a:tc>
                <a:tc>
                  <a:txBody>
                    <a:bodyPr/>
                    <a:lstStyle/>
                    <a:p>
                      <a:pPr marL="0" lvl="0" indent="0" algn="ctr" rtl="0">
                        <a:spcBef>
                          <a:spcPts val="0"/>
                        </a:spcBef>
                        <a:spcAft>
                          <a:spcPts val="0"/>
                        </a:spcAft>
                        <a:buNone/>
                      </a:pPr>
                      <a:r>
                        <a:rPr lang="en">
                          <a:solidFill>
                            <a:schemeClr val="lt2"/>
                          </a:solidFill>
                          <a:latin typeface="Fira Sans Condensed"/>
                          <a:ea typeface="Fira Sans Condensed"/>
                          <a:cs typeface="Fira Sans Condensed"/>
                          <a:sym typeface="Fira Sans Condensed"/>
                        </a:rPr>
                        <a:t>Venus has a beautiful name and is the second planet from the Sun</a:t>
                      </a:r>
                      <a:endParaRPr/>
                    </a:p>
                  </a:txBody>
                  <a:tcPr marL="91425" marR="91425" marT="91425" marB="91425">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rgbClr val="F3F3F3">
                        <a:alpha val="23720"/>
                      </a:srgbClr>
                    </a:solidFill>
                  </a:tcPr>
                </a:tc>
                <a:extLst>
                  <a:ext uri="{0D108BD9-81ED-4DB2-BD59-A6C34878D82A}">
                    <a16:rowId xmlns:a16="http://schemas.microsoft.com/office/drawing/2014/main" val="10004"/>
                  </a:ext>
                </a:extLst>
              </a:tr>
            </a:tbl>
          </a:graphicData>
        </a:graphic>
      </p:graphicFrame>
      <p:sp>
        <p:nvSpPr>
          <p:cNvPr id="1149" name="Google Shape;1149;p38"/>
          <p:cNvSpPr txBox="1">
            <a:spLocks noGrp="1"/>
          </p:cNvSpPr>
          <p:nvPr>
            <p:ph type="title"/>
          </p:nvPr>
        </p:nvSpPr>
        <p:spPr>
          <a:xfrm>
            <a:off x="720100" y="5395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AI TECH AGENCY INFOGRAPHICS</a:t>
            </a:r>
            <a:endParaRPr/>
          </a:p>
        </p:txBody>
      </p:sp>
      <p:sp>
        <p:nvSpPr>
          <p:cNvPr id="1150" name="Google Shape;1150;p38"/>
          <p:cNvSpPr/>
          <p:nvPr/>
        </p:nvSpPr>
        <p:spPr>
          <a:xfrm>
            <a:off x="2186852" y="2805350"/>
            <a:ext cx="189900" cy="189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38"/>
          <p:cNvSpPr/>
          <p:nvPr/>
        </p:nvSpPr>
        <p:spPr>
          <a:xfrm>
            <a:off x="2422651" y="2805350"/>
            <a:ext cx="189900" cy="189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38"/>
          <p:cNvSpPr/>
          <p:nvPr/>
        </p:nvSpPr>
        <p:spPr>
          <a:xfrm>
            <a:off x="2658450" y="2805350"/>
            <a:ext cx="189900" cy="1899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38"/>
          <p:cNvSpPr/>
          <p:nvPr/>
        </p:nvSpPr>
        <p:spPr>
          <a:xfrm>
            <a:off x="2894249" y="2805350"/>
            <a:ext cx="189900" cy="1899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38"/>
          <p:cNvSpPr/>
          <p:nvPr/>
        </p:nvSpPr>
        <p:spPr>
          <a:xfrm>
            <a:off x="3130048" y="2805350"/>
            <a:ext cx="189900" cy="1899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38"/>
          <p:cNvSpPr/>
          <p:nvPr/>
        </p:nvSpPr>
        <p:spPr>
          <a:xfrm>
            <a:off x="5824277" y="2805350"/>
            <a:ext cx="189900" cy="189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38"/>
          <p:cNvSpPr/>
          <p:nvPr/>
        </p:nvSpPr>
        <p:spPr>
          <a:xfrm>
            <a:off x="6060076" y="2805350"/>
            <a:ext cx="189900" cy="189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38"/>
          <p:cNvSpPr/>
          <p:nvPr/>
        </p:nvSpPr>
        <p:spPr>
          <a:xfrm>
            <a:off x="6295875" y="2805350"/>
            <a:ext cx="189900" cy="189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38"/>
          <p:cNvSpPr/>
          <p:nvPr/>
        </p:nvSpPr>
        <p:spPr>
          <a:xfrm>
            <a:off x="6531674" y="2805350"/>
            <a:ext cx="189900" cy="1899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38"/>
          <p:cNvSpPr/>
          <p:nvPr/>
        </p:nvSpPr>
        <p:spPr>
          <a:xfrm>
            <a:off x="6767473" y="2805350"/>
            <a:ext cx="189900" cy="1899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163"/>
        <p:cNvGrpSpPr/>
        <p:nvPr/>
      </p:nvGrpSpPr>
      <p:grpSpPr>
        <a:xfrm>
          <a:off x="0" y="0"/>
          <a:ext cx="0" cy="0"/>
          <a:chOff x="0" y="0"/>
          <a:chExt cx="0" cy="0"/>
        </a:xfrm>
      </p:grpSpPr>
      <p:sp>
        <p:nvSpPr>
          <p:cNvPr id="1164" name="Google Shape;1164;p39"/>
          <p:cNvSpPr txBox="1">
            <a:spLocks noGrp="1"/>
          </p:cNvSpPr>
          <p:nvPr>
            <p:ph type="title"/>
          </p:nvPr>
        </p:nvSpPr>
        <p:spPr>
          <a:xfrm>
            <a:off x="720100" y="5395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AI TECH AGENCY INFOGRAPHICS</a:t>
            </a:r>
            <a:endParaRPr/>
          </a:p>
        </p:txBody>
      </p:sp>
      <p:grpSp>
        <p:nvGrpSpPr>
          <p:cNvPr id="1165" name="Google Shape;1165;p39"/>
          <p:cNvGrpSpPr/>
          <p:nvPr/>
        </p:nvGrpSpPr>
        <p:grpSpPr>
          <a:xfrm>
            <a:off x="1328671" y="1786675"/>
            <a:ext cx="5871021" cy="484500"/>
            <a:chOff x="1328671" y="1786675"/>
            <a:chExt cx="5871021" cy="484500"/>
          </a:xfrm>
        </p:grpSpPr>
        <p:sp>
          <p:nvSpPr>
            <p:cNvPr id="1166" name="Google Shape;1166;p39"/>
            <p:cNvSpPr txBox="1"/>
            <p:nvPr/>
          </p:nvSpPr>
          <p:spPr>
            <a:xfrm>
              <a:off x="5370892" y="1786675"/>
              <a:ext cx="1828800" cy="4845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400" b="1">
                  <a:solidFill>
                    <a:schemeClr val="lt2"/>
                  </a:solidFill>
                  <a:latin typeface="Rajdhani"/>
                  <a:ea typeface="Rajdhani"/>
                  <a:cs typeface="Rajdhani"/>
                  <a:sym typeface="Rajdhani"/>
                </a:rPr>
                <a:t>MERCURY</a:t>
              </a:r>
              <a:endParaRPr sz="2400" b="1">
                <a:solidFill>
                  <a:schemeClr val="lt2"/>
                </a:solidFill>
                <a:latin typeface="Rajdhani"/>
                <a:ea typeface="Rajdhani"/>
                <a:cs typeface="Rajdhani"/>
                <a:sym typeface="Rajdhani"/>
              </a:endParaRPr>
            </a:p>
          </p:txBody>
        </p:sp>
        <p:sp>
          <p:nvSpPr>
            <p:cNvPr id="1167" name="Google Shape;1167;p39"/>
            <p:cNvSpPr txBox="1"/>
            <p:nvPr/>
          </p:nvSpPr>
          <p:spPr>
            <a:xfrm>
              <a:off x="1328671" y="1786675"/>
              <a:ext cx="3069600" cy="48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2"/>
                  </a:solidFill>
                  <a:latin typeface="Fira Sans Condensed"/>
                  <a:ea typeface="Fira Sans Condensed"/>
                  <a:cs typeface="Fira Sans Condensed"/>
                  <a:sym typeface="Fira Sans Condensed"/>
                </a:rPr>
                <a:t>Mercury is the closest planet to the Sun and the smallest of them all</a:t>
              </a:r>
              <a:endParaRPr>
                <a:solidFill>
                  <a:schemeClr val="lt2"/>
                </a:solidFill>
                <a:latin typeface="Fira Sans Condensed"/>
                <a:ea typeface="Fira Sans Condensed"/>
                <a:cs typeface="Fira Sans Condensed"/>
                <a:sym typeface="Fira Sans Condensed"/>
              </a:endParaRPr>
            </a:p>
          </p:txBody>
        </p:sp>
      </p:grpSp>
      <p:grpSp>
        <p:nvGrpSpPr>
          <p:cNvPr id="1168" name="Google Shape;1168;p39"/>
          <p:cNvGrpSpPr/>
          <p:nvPr/>
        </p:nvGrpSpPr>
        <p:grpSpPr>
          <a:xfrm>
            <a:off x="1949071" y="2712550"/>
            <a:ext cx="5871021" cy="484500"/>
            <a:chOff x="1949071" y="2712550"/>
            <a:chExt cx="5871021" cy="484500"/>
          </a:xfrm>
        </p:grpSpPr>
        <p:sp>
          <p:nvSpPr>
            <p:cNvPr id="1169" name="Google Shape;1169;p39"/>
            <p:cNvSpPr txBox="1"/>
            <p:nvPr/>
          </p:nvSpPr>
          <p:spPr>
            <a:xfrm>
              <a:off x="1949071" y="2712550"/>
              <a:ext cx="1828800" cy="4845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400" b="1">
                  <a:solidFill>
                    <a:schemeClr val="lt2"/>
                  </a:solidFill>
                  <a:latin typeface="Rajdhani"/>
                  <a:ea typeface="Rajdhani"/>
                  <a:cs typeface="Rajdhani"/>
                  <a:sym typeface="Rajdhani"/>
                </a:rPr>
                <a:t>MARS</a:t>
              </a:r>
              <a:endParaRPr sz="2400" b="1">
                <a:solidFill>
                  <a:schemeClr val="lt2"/>
                </a:solidFill>
                <a:latin typeface="Rajdhani"/>
                <a:ea typeface="Rajdhani"/>
                <a:cs typeface="Rajdhani"/>
                <a:sym typeface="Rajdhani"/>
              </a:endParaRPr>
            </a:p>
          </p:txBody>
        </p:sp>
        <p:sp>
          <p:nvSpPr>
            <p:cNvPr id="1170" name="Google Shape;1170;p39"/>
            <p:cNvSpPr txBox="1"/>
            <p:nvPr/>
          </p:nvSpPr>
          <p:spPr>
            <a:xfrm>
              <a:off x="4750492" y="2712550"/>
              <a:ext cx="3069600" cy="48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2"/>
                  </a:solidFill>
                  <a:latin typeface="Fira Sans Condensed"/>
                  <a:ea typeface="Fira Sans Condensed"/>
                  <a:cs typeface="Fira Sans Condensed"/>
                  <a:sym typeface="Fira Sans Condensed"/>
                </a:rPr>
                <a:t>Despite being red, Mars is actually a cold place</a:t>
              </a:r>
              <a:endParaRPr>
                <a:solidFill>
                  <a:schemeClr val="lt2"/>
                </a:solidFill>
                <a:latin typeface="Fira Sans Condensed"/>
                <a:ea typeface="Fira Sans Condensed"/>
                <a:cs typeface="Fira Sans Condensed"/>
                <a:sym typeface="Fira Sans Condensed"/>
              </a:endParaRPr>
            </a:p>
          </p:txBody>
        </p:sp>
      </p:grpSp>
      <p:grpSp>
        <p:nvGrpSpPr>
          <p:cNvPr id="1171" name="Google Shape;1171;p39"/>
          <p:cNvGrpSpPr/>
          <p:nvPr/>
        </p:nvGrpSpPr>
        <p:grpSpPr>
          <a:xfrm>
            <a:off x="1328671" y="3638425"/>
            <a:ext cx="5871021" cy="484500"/>
            <a:chOff x="1328671" y="3638425"/>
            <a:chExt cx="5871021" cy="484500"/>
          </a:xfrm>
        </p:grpSpPr>
        <p:sp>
          <p:nvSpPr>
            <p:cNvPr id="1172" name="Google Shape;1172;p39"/>
            <p:cNvSpPr txBox="1"/>
            <p:nvPr/>
          </p:nvSpPr>
          <p:spPr>
            <a:xfrm>
              <a:off x="5370892" y="3638425"/>
              <a:ext cx="1828800" cy="4845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400" b="1">
                  <a:solidFill>
                    <a:schemeClr val="lt2"/>
                  </a:solidFill>
                  <a:latin typeface="Rajdhani"/>
                  <a:ea typeface="Rajdhani"/>
                  <a:cs typeface="Rajdhani"/>
                  <a:sym typeface="Rajdhani"/>
                </a:rPr>
                <a:t>VENUS</a:t>
              </a:r>
              <a:endParaRPr sz="2400" b="1">
                <a:solidFill>
                  <a:schemeClr val="lt2"/>
                </a:solidFill>
                <a:latin typeface="Rajdhani"/>
                <a:ea typeface="Rajdhani"/>
                <a:cs typeface="Rajdhani"/>
                <a:sym typeface="Rajdhani"/>
              </a:endParaRPr>
            </a:p>
          </p:txBody>
        </p:sp>
        <p:sp>
          <p:nvSpPr>
            <p:cNvPr id="1173" name="Google Shape;1173;p39"/>
            <p:cNvSpPr txBox="1"/>
            <p:nvPr/>
          </p:nvSpPr>
          <p:spPr>
            <a:xfrm>
              <a:off x="1328671" y="3638425"/>
              <a:ext cx="3069600" cy="48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2"/>
                  </a:solidFill>
                  <a:latin typeface="Fira Sans Condensed"/>
                  <a:ea typeface="Fira Sans Condensed"/>
                  <a:cs typeface="Fira Sans Condensed"/>
                  <a:sym typeface="Fira Sans Condensed"/>
                </a:rPr>
                <a:t>Venus has a beautiful name and is the second planet from the Sun</a:t>
              </a:r>
              <a:endParaRPr>
                <a:solidFill>
                  <a:schemeClr val="lt2"/>
                </a:solidFill>
                <a:latin typeface="Fira Sans Condensed"/>
                <a:ea typeface="Fira Sans Condensed"/>
                <a:cs typeface="Fira Sans Condensed"/>
                <a:sym typeface="Fira Sans Condensed"/>
              </a:endParaRPr>
            </a:p>
          </p:txBody>
        </p:sp>
      </p:grpSp>
      <p:sp>
        <p:nvSpPr>
          <p:cNvPr id="1174" name="Google Shape;1174;p39"/>
          <p:cNvSpPr txBox="1"/>
          <p:nvPr/>
        </p:nvSpPr>
        <p:spPr>
          <a:xfrm>
            <a:off x="3084150" y="1178275"/>
            <a:ext cx="2975700" cy="457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400" b="1">
                <a:solidFill>
                  <a:schemeClr val="lt2"/>
                </a:solidFill>
                <a:latin typeface="Rajdhani"/>
                <a:ea typeface="Rajdhani"/>
                <a:cs typeface="Rajdhani"/>
                <a:sym typeface="Rajdhani"/>
              </a:rPr>
              <a:t>SOLUTIONS</a:t>
            </a:r>
            <a:endParaRPr sz="2400" b="1">
              <a:solidFill>
                <a:schemeClr val="lt2"/>
              </a:solidFill>
              <a:latin typeface="Rajdhani"/>
              <a:ea typeface="Rajdhani"/>
              <a:cs typeface="Rajdhani"/>
              <a:sym typeface="Rajdhani"/>
            </a:endParaRPr>
          </a:p>
        </p:txBody>
      </p:sp>
      <p:cxnSp>
        <p:nvCxnSpPr>
          <p:cNvPr id="1175" name="Google Shape;1175;p39"/>
          <p:cNvCxnSpPr>
            <a:stCxn id="1167" idx="3"/>
            <a:endCxn id="1166" idx="1"/>
          </p:cNvCxnSpPr>
          <p:nvPr/>
        </p:nvCxnSpPr>
        <p:spPr>
          <a:xfrm>
            <a:off x="4398271" y="2028925"/>
            <a:ext cx="972600" cy="0"/>
          </a:xfrm>
          <a:prstGeom prst="straightConnector1">
            <a:avLst/>
          </a:prstGeom>
          <a:noFill/>
          <a:ln w="19050" cap="flat" cmpd="sng">
            <a:solidFill>
              <a:schemeClr val="lt2"/>
            </a:solidFill>
            <a:prstDash val="solid"/>
            <a:round/>
            <a:headEnd type="oval" w="med" len="med"/>
            <a:tailEnd type="oval" w="med" len="med"/>
          </a:ln>
        </p:spPr>
      </p:cxnSp>
      <p:cxnSp>
        <p:nvCxnSpPr>
          <p:cNvPr id="1176" name="Google Shape;1176;p39"/>
          <p:cNvCxnSpPr>
            <a:stCxn id="1169" idx="3"/>
            <a:endCxn id="1170" idx="1"/>
          </p:cNvCxnSpPr>
          <p:nvPr/>
        </p:nvCxnSpPr>
        <p:spPr>
          <a:xfrm>
            <a:off x="3777871" y="2954800"/>
            <a:ext cx="972600" cy="0"/>
          </a:xfrm>
          <a:prstGeom prst="straightConnector1">
            <a:avLst/>
          </a:prstGeom>
          <a:noFill/>
          <a:ln w="19050" cap="flat" cmpd="sng">
            <a:solidFill>
              <a:schemeClr val="lt2"/>
            </a:solidFill>
            <a:prstDash val="solid"/>
            <a:round/>
            <a:headEnd type="oval" w="med" len="med"/>
            <a:tailEnd type="oval" w="med" len="med"/>
          </a:ln>
        </p:spPr>
      </p:cxnSp>
      <p:cxnSp>
        <p:nvCxnSpPr>
          <p:cNvPr id="1177" name="Google Shape;1177;p39"/>
          <p:cNvCxnSpPr>
            <a:stCxn id="1172" idx="1"/>
            <a:endCxn id="1173" idx="3"/>
          </p:cNvCxnSpPr>
          <p:nvPr/>
        </p:nvCxnSpPr>
        <p:spPr>
          <a:xfrm rot="10800000">
            <a:off x="4398292" y="3880675"/>
            <a:ext cx="972600" cy="0"/>
          </a:xfrm>
          <a:prstGeom prst="straightConnector1">
            <a:avLst/>
          </a:prstGeom>
          <a:noFill/>
          <a:ln w="19050" cap="flat" cmpd="sng">
            <a:solidFill>
              <a:schemeClr val="lt2"/>
            </a:solidFill>
            <a:prstDash val="solid"/>
            <a:round/>
            <a:headEnd type="oval" w="med" len="med"/>
            <a:tailEnd type="oval" w="med" len="med"/>
          </a:ln>
        </p:spPr>
      </p:cxnSp>
      <p:grpSp>
        <p:nvGrpSpPr>
          <p:cNvPr id="1178" name="Google Shape;1178;p39"/>
          <p:cNvGrpSpPr/>
          <p:nvPr/>
        </p:nvGrpSpPr>
        <p:grpSpPr>
          <a:xfrm>
            <a:off x="7199707" y="1862489"/>
            <a:ext cx="301861" cy="332871"/>
            <a:chOff x="1396957" y="4287365"/>
            <a:chExt cx="301861" cy="332871"/>
          </a:xfrm>
        </p:grpSpPr>
        <p:sp>
          <p:nvSpPr>
            <p:cNvPr id="1179" name="Google Shape;1179;p39"/>
            <p:cNvSpPr/>
            <p:nvPr/>
          </p:nvSpPr>
          <p:spPr>
            <a:xfrm>
              <a:off x="1396957" y="4287365"/>
              <a:ext cx="301861" cy="332871"/>
            </a:xfrm>
            <a:custGeom>
              <a:avLst/>
              <a:gdLst/>
              <a:ahLst/>
              <a:cxnLst/>
              <a:rect l="l" t="t" r="r" b="b"/>
              <a:pathLst>
                <a:path w="9491" h="10466" extrusionOk="0">
                  <a:moveTo>
                    <a:pt x="751" y="2417"/>
                  </a:moveTo>
                  <a:lnTo>
                    <a:pt x="930" y="2619"/>
                  </a:lnTo>
                  <a:lnTo>
                    <a:pt x="513" y="2989"/>
                  </a:lnTo>
                  <a:lnTo>
                    <a:pt x="334" y="2786"/>
                  </a:lnTo>
                  <a:lnTo>
                    <a:pt x="751" y="2417"/>
                  </a:lnTo>
                  <a:close/>
                  <a:moveTo>
                    <a:pt x="1132" y="2834"/>
                  </a:moveTo>
                  <a:lnTo>
                    <a:pt x="3394" y="5346"/>
                  </a:lnTo>
                  <a:lnTo>
                    <a:pt x="3299" y="5429"/>
                  </a:lnTo>
                  <a:lnTo>
                    <a:pt x="1037" y="2917"/>
                  </a:lnTo>
                  <a:lnTo>
                    <a:pt x="1132" y="2834"/>
                  </a:lnTo>
                  <a:close/>
                  <a:moveTo>
                    <a:pt x="811" y="3131"/>
                  </a:moveTo>
                  <a:lnTo>
                    <a:pt x="3073" y="5644"/>
                  </a:lnTo>
                  <a:lnTo>
                    <a:pt x="2989" y="5727"/>
                  </a:lnTo>
                  <a:lnTo>
                    <a:pt x="727" y="3215"/>
                  </a:lnTo>
                  <a:lnTo>
                    <a:pt x="811" y="3131"/>
                  </a:lnTo>
                  <a:close/>
                  <a:moveTo>
                    <a:pt x="3478" y="5691"/>
                  </a:moveTo>
                  <a:lnTo>
                    <a:pt x="3597" y="5989"/>
                  </a:lnTo>
                  <a:lnTo>
                    <a:pt x="3299" y="5846"/>
                  </a:lnTo>
                  <a:lnTo>
                    <a:pt x="3478" y="5691"/>
                  </a:lnTo>
                  <a:close/>
                  <a:moveTo>
                    <a:pt x="3216" y="0"/>
                  </a:moveTo>
                  <a:cubicBezTo>
                    <a:pt x="3013" y="0"/>
                    <a:pt x="2858" y="167"/>
                    <a:pt x="2858" y="357"/>
                  </a:cubicBezTo>
                  <a:lnTo>
                    <a:pt x="2858" y="4286"/>
                  </a:lnTo>
                  <a:lnTo>
                    <a:pt x="977" y="2203"/>
                  </a:lnTo>
                  <a:cubicBezTo>
                    <a:pt x="918" y="2143"/>
                    <a:pt x="846" y="2119"/>
                    <a:pt x="775" y="2096"/>
                  </a:cubicBezTo>
                  <a:cubicBezTo>
                    <a:pt x="691" y="2096"/>
                    <a:pt x="608" y="2131"/>
                    <a:pt x="549" y="2167"/>
                  </a:cubicBezTo>
                  <a:lnTo>
                    <a:pt x="132" y="2548"/>
                  </a:lnTo>
                  <a:cubicBezTo>
                    <a:pt x="13" y="2667"/>
                    <a:pt x="1" y="2858"/>
                    <a:pt x="96" y="2977"/>
                  </a:cubicBezTo>
                  <a:lnTo>
                    <a:pt x="2751" y="5917"/>
                  </a:lnTo>
                  <a:cubicBezTo>
                    <a:pt x="2775" y="5953"/>
                    <a:pt x="2811" y="5977"/>
                    <a:pt x="2858" y="6001"/>
                  </a:cubicBezTo>
                  <a:lnTo>
                    <a:pt x="2858" y="8358"/>
                  </a:lnTo>
                  <a:lnTo>
                    <a:pt x="2263" y="8358"/>
                  </a:lnTo>
                  <a:cubicBezTo>
                    <a:pt x="2168" y="8358"/>
                    <a:pt x="2108" y="8442"/>
                    <a:pt x="2108" y="8513"/>
                  </a:cubicBezTo>
                  <a:cubicBezTo>
                    <a:pt x="2108" y="8596"/>
                    <a:pt x="2180" y="8656"/>
                    <a:pt x="2263" y="8656"/>
                  </a:cubicBezTo>
                  <a:lnTo>
                    <a:pt x="6502" y="8656"/>
                  </a:lnTo>
                  <a:cubicBezTo>
                    <a:pt x="6526" y="8656"/>
                    <a:pt x="6549" y="8692"/>
                    <a:pt x="6549" y="8704"/>
                  </a:cubicBezTo>
                  <a:lnTo>
                    <a:pt x="6549" y="9013"/>
                  </a:lnTo>
                  <a:cubicBezTo>
                    <a:pt x="6549" y="9477"/>
                    <a:pt x="6752" y="9882"/>
                    <a:pt x="7097" y="10144"/>
                  </a:cubicBezTo>
                  <a:lnTo>
                    <a:pt x="1644" y="10144"/>
                  </a:lnTo>
                  <a:cubicBezTo>
                    <a:pt x="1025" y="10144"/>
                    <a:pt x="513" y="9644"/>
                    <a:pt x="513" y="9013"/>
                  </a:cubicBezTo>
                  <a:lnTo>
                    <a:pt x="513" y="8704"/>
                  </a:lnTo>
                  <a:cubicBezTo>
                    <a:pt x="513" y="8680"/>
                    <a:pt x="549" y="8656"/>
                    <a:pt x="561" y="8656"/>
                  </a:cubicBezTo>
                  <a:lnTo>
                    <a:pt x="1573" y="8656"/>
                  </a:lnTo>
                  <a:cubicBezTo>
                    <a:pt x="1668" y="8656"/>
                    <a:pt x="1727" y="8584"/>
                    <a:pt x="1727" y="8513"/>
                  </a:cubicBezTo>
                  <a:cubicBezTo>
                    <a:pt x="1727" y="8418"/>
                    <a:pt x="1644" y="8358"/>
                    <a:pt x="1573" y="8358"/>
                  </a:cubicBezTo>
                  <a:lnTo>
                    <a:pt x="561" y="8358"/>
                  </a:lnTo>
                  <a:cubicBezTo>
                    <a:pt x="370" y="8358"/>
                    <a:pt x="203" y="8525"/>
                    <a:pt x="203" y="8715"/>
                  </a:cubicBezTo>
                  <a:lnTo>
                    <a:pt x="203" y="9037"/>
                  </a:lnTo>
                  <a:cubicBezTo>
                    <a:pt x="203" y="9823"/>
                    <a:pt x="846" y="10466"/>
                    <a:pt x="1632" y="10466"/>
                  </a:cubicBezTo>
                  <a:lnTo>
                    <a:pt x="8050" y="10466"/>
                  </a:lnTo>
                  <a:cubicBezTo>
                    <a:pt x="8835" y="10466"/>
                    <a:pt x="9478" y="9823"/>
                    <a:pt x="9478" y="9037"/>
                  </a:cubicBezTo>
                  <a:lnTo>
                    <a:pt x="9478" y="4846"/>
                  </a:lnTo>
                  <a:cubicBezTo>
                    <a:pt x="9478" y="4763"/>
                    <a:pt x="9407" y="4703"/>
                    <a:pt x="9324" y="4703"/>
                  </a:cubicBezTo>
                  <a:cubicBezTo>
                    <a:pt x="9240" y="4703"/>
                    <a:pt x="9181" y="4774"/>
                    <a:pt x="9181" y="4846"/>
                  </a:cubicBezTo>
                  <a:lnTo>
                    <a:pt x="9181" y="9037"/>
                  </a:lnTo>
                  <a:cubicBezTo>
                    <a:pt x="9181" y="9656"/>
                    <a:pt x="8669" y="10168"/>
                    <a:pt x="8050" y="10168"/>
                  </a:cubicBezTo>
                  <a:lnTo>
                    <a:pt x="7978" y="10168"/>
                  </a:lnTo>
                  <a:cubicBezTo>
                    <a:pt x="7347" y="10168"/>
                    <a:pt x="6847" y="9656"/>
                    <a:pt x="6847" y="9037"/>
                  </a:cubicBezTo>
                  <a:lnTo>
                    <a:pt x="6847" y="8715"/>
                  </a:lnTo>
                  <a:cubicBezTo>
                    <a:pt x="6847" y="8525"/>
                    <a:pt x="6680" y="8358"/>
                    <a:pt x="6490" y="8358"/>
                  </a:cubicBezTo>
                  <a:lnTo>
                    <a:pt x="3156" y="8358"/>
                  </a:lnTo>
                  <a:lnTo>
                    <a:pt x="3156" y="6096"/>
                  </a:lnTo>
                  <a:lnTo>
                    <a:pt x="3585" y="6322"/>
                  </a:lnTo>
                  <a:cubicBezTo>
                    <a:pt x="3609" y="6334"/>
                    <a:pt x="3656" y="6358"/>
                    <a:pt x="3692" y="6358"/>
                  </a:cubicBezTo>
                  <a:cubicBezTo>
                    <a:pt x="3751" y="6358"/>
                    <a:pt x="3811" y="6334"/>
                    <a:pt x="3847" y="6298"/>
                  </a:cubicBezTo>
                  <a:cubicBezTo>
                    <a:pt x="3930" y="6215"/>
                    <a:pt x="3954" y="6120"/>
                    <a:pt x="3906" y="6025"/>
                  </a:cubicBezTo>
                  <a:lnTo>
                    <a:pt x="3668" y="5394"/>
                  </a:lnTo>
                  <a:lnTo>
                    <a:pt x="3668" y="5358"/>
                  </a:lnTo>
                  <a:cubicBezTo>
                    <a:pt x="3668" y="5286"/>
                    <a:pt x="3644" y="5191"/>
                    <a:pt x="3597" y="5132"/>
                  </a:cubicBezTo>
                  <a:lnTo>
                    <a:pt x="3132" y="4608"/>
                  </a:lnTo>
                  <a:lnTo>
                    <a:pt x="3132" y="345"/>
                  </a:lnTo>
                  <a:cubicBezTo>
                    <a:pt x="3132" y="310"/>
                    <a:pt x="3168" y="298"/>
                    <a:pt x="3180" y="298"/>
                  </a:cubicBezTo>
                  <a:lnTo>
                    <a:pt x="9109" y="298"/>
                  </a:lnTo>
                  <a:cubicBezTo>
                    <a:pt x="9133" y="298"/>
                    <a:pt x="9145" y="333"/>
                    <a:pt x="9145" y="345"/>
                  </a:cubicBezTo>
                  <a:lnTo>
                    <a:pt x="9145" y="2346"/>
                  </a:lnTo>
                  <a:cubicBezTo>
                    <a:pt x="9145" y="2441"/>
                    <a:pt x="9228" y="2500"/>
                    <a:pt x="9300" y="2500"/>
                  </a:cubicBezTo>
                  <a:cubicBezTo>
                    <a:pt x="9383" y="2500"/>
                    <a:pt x="9443" y="2429"/>
                    <a:pt x="9443" y="2346"/>
                  </a:cubicBezTo>
                  <a:lnTo>
                    <a:pt x="9443" y="345"/>
                  </a:lnTo>
                  <a:cubicBezTo>
                    <a:pt x="9490" y="167"/>
                    <a:pt x="9324" y="0"/>
                    <a:pt x="913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39"/>
            <p:cNvSpPr/>
            <p:nvPr/>
          </p:nvSpPr>
          <p:spPr>
            <a:xfrm>
              <a:off x="1689309" y="4378614"/>
              <a:ext cx="9510" cy="46976"/>
            </a:xfrm>
            <a:custGeom>
              <a:avLst/>
              <a:gdLst/>
              <a:ahLst/>
              <a:cxnLst/>
              <a:rect l="l" t="t" r="r" b="b"/>
              <a:pathLst>
                <a:path w="299" h="1477" extrusionOk="0">
                  <a:moveTo>
                    <a:pt x="155" y="0"/>
                  </a:moveTo>
                  <a:cubicBezTo>
                    <a:pt x="60" y="0"/>
                    <a:pt x="1" y="84"/>
                    <a:pt x="1" y="155"/>
                  </a:cubicBezTo>
                  <a:lnTo>
                    <a:pt x="1" y="1334"/>
                  </a:lnTo>
                  <a:cubicBezTo>
                    <a:pt x="1" y="1417"/>
                    <a:pt x="72" y="1477"/>
                    <a:pt x="155" y="1477"/>
                  </a:cubicBezTo>
                  <a:cubicBezTo>
                    <a:pt x="239" y="1477"/>
                    <a:pt x="298" y="1405"/>
                    <a:pt x="298" y="1334"/>
                  </a:cubicBezTo>
                  <a:lnTo>
                    <a:pt x="298" y="155"/>
                  </a:lnTo>
                  <a:cubicBezTo>
                    <a:pt x="298" y="84"/>
                    <a:pt x="239" y="0"/>
                    <a:pt x="1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39"/>
            <p:cNvSpPr/>
            <p:nvPr/>
          </p:nvSpPr>
          <p:spPr>
            <a:xfrm>
              <a:off x="1520424" y="4385420"/>
              <a:ext cx="33363" cy="32982"/>
            </a:xfrm>
            <a:custGeom>
              <a:avLst/>
              <a:gdLst/>
              <a:ahLst/>
              <a:cxnLst/>
              <a:rect l="l" t="t" r="r" b="b"/>
              <a:pathLst>
                <a:path w="1049" h="1037" extrusionOk="0">
                  <a:moveTo>
                    <a:pt x="524" y="298"/>
                  </a:moveTo>
                  <a:cubicBezTo>
                    <a:pt x="643" y="298"/>
                    <a:pt x="739" y="406"/>
                    <a:pt x="739" y="525"/>
                  </a:cubicBezTo>
                  <a:cubicBezTo>
                    <a:pt x="739" y="644"/>
                    <a:pt x="643" y="739"/>
                    <a:pt x="524" y="739"/>
                  </a:cubicBezTo>
                  <a:cubicBezTo>
                    <a:pt x="405" y="739"/>
                    <a:pt x="298" y="644"/>
                    <a:pt x="298" y="525"/>
                  </a:cubicBezTo>
                  <a:cubicBezTo>
                    <a:pt x="298" y="406"/>
                    <a:pt x="405" y="298"/>
                    <a:pt x="524" y="298"/>
                  </a:cubicBezTo>
                  <a:close/>
                  <a:moveTo>
                    <a:pt x="524" y="1"/>
                  </a:moveTo>
                  <a:cubicBezTo>
                    <a:pt x="238" y="1"/>
                    <a:pt x="0" y="239"/>
                    <a:pt x="0" y="525"/>
                  </a:cubicBezTo>
                  <a:cubicBezTo>
                    <a:pt x="0" y="798"/>
                    <a:pt x="238" y="1037"/>
                    <a:pt x="524" y="1037"/>
                  </a:cubicBezTo>
                  <a:cubicBezTo>
                    <a:pt x="798" y="1037"/>
                    <a:pt x="1036" y="798"/>
                    <a:pt x="1036" y="525"/>
                  </a:cubicBezTo>
                  <a:cubicBezTo>
                    <a:pt x="1048" y="239"/>
                    <a:pt x="822" y="1"/>
                    <a:pt x="5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39"/>
            <p:cNvSpPr/>
            <p:nvPr/>
          </p:nvSpPr>
          <p:spPr>
            <a:xfrm>
              <a:off x="1563202" y="4398683"/>
              <a:ext cx="34508" cy="9510"/>
            </a:xfrm>
            <a:custGeom>
              <a:avLst/>
              <a:gdLst/>
              <a:ahLst/>
              <a:cxnLst/>
              <a:rect l="l" t="t" r="r" b="b"/>
              <a:pathLst>
                <a:path w="1085" h="299" extrusionOk="0">
                  <a:moveTo>
                    <a:pt x="167" y="0"/>
                  </a:moveTo>
                  <a:cubicBezTo>
                    <a:pt x="84" y="0"/>
                    <a:pt x="25" y="72"/>
                    <a:pt x="25" y="143"/>
                  </a:cubicBezTo>
                  <a:cubicBezTo>
                    <a:pt x="1" y="227"/>
                    <a:pt x="84" y="298"/>
                    <a:pt x="167" y="298"/>
                  </a:cubicBezTo>
                  <a:lnTo>
                    <a:pt x="929" y="298"/>
                  </a:lnTo>
                  <a:cubicBezTo>
                    <a:pt x="1025" y="298"/>
                    <a:pt x="1084" y="227"/>
                    <a:pt x="1084" y="143"/>
                  </a:cubicBezTo>
                  <a:cubicBezTo>
                    <a:pt x="1084" y="60"/>
                    <a:pt x="1001" y="0"/>
                    <a:pt x="9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39"/>
            <p:cNvSpPr/>
            <p:nvPr/>
          </p:nvSpPr>
          <p:spPr>
            <a:xfrm>
              <a:off x="1563965" y="4410037"/>
              <a:ext cx="92807" cy="9510"/>
            </a:xfrm>
            <a:custGeom>
              <a:avLst/>
              <a:gdLst/>
              <a:ahLst/>
              <a:cxnLst/>
              <a:rect l="l" t="t" r="r" b="b"/>
              <a:pathLst>
                <a:path w="2918" h="299" extrusionOk="0">
                  <a:moveTo>
                    <a:pt x="143" y="1"/>
                  </a:moveTo>
                  <a:cubicBezTo>
                    <a:pt x="60" y="1"/>
                    <a:pt x="1" y="72"/>
                    <a:pt x="1" y="144"/>
                  </a:cubicBezTo>
                  <a:cubicBezTo>
                    <a:pt x="1" y="239"/>
                    <a:pt x="72" y="298"/>
                    <a:pt x="143" y="298"/>
                  </a:cubicBezTo>
                  <a:lnTo>
                    <a:pt x="2763" y="298"/>
                  </a:lnTo>
                  <a:cubicBezTo>
                    <a:pt x="2858" y="298"/>
                    <a:pt x="2918" y="227"/>
                    <a:pt x="2918" y="144"/>
                  </a:cubicBezTo>
                  <a:cubicBezTo>
                    <a:pt x="2918" y="72"/>
                    <a:pt x="2858" y="1"/>
                    <a:pt x="27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39"/>
            <p:cNvSpPr/>
            <p:nvPr/>
          </p:nvSpPr>
          <p:spPr>
            <a:xfrm>
              <a:off x="1563202" y="4385039"/>
              <a:ext cx="10273" cy="9510"/>
            </a:xfrm>
            <a:custGeom>
              <a:avLst/>
              <a:gdLst/>
              <a:ahLst/>
              <a:cxnLst/>
              <a:rect l="l" t="t" r="r" b="b"/>
              <a:pathLst>
                <a:path w="323" h="299" extrusionOk="0">
                  <a:moveTo>
                    <a:pt x="167" y="1"/>
                  </a:moveTo>
                  <a:cubicBezTo>
                    <a:pt x="84" y="1"/>
                    <a:pt x="25" y="72"/>
                    <a:pt x="25" y="144"/>
                  </a:cubicBezTo>
                  <a:cubicBezTo>
                    <a:pt x="1" y="215"/>
                    <a:pt x="84" y="299"/>
                    <a:pt x="167" y="299"/>
                  </a:cubicBezTo>
                  <a:cubicBezTo>
                    <a:pt x="263" y="299"/>
                    <a:pt x="322" y="215"/>
                    <a:pt x="322" y="144"/>
                  </a:cubicBezTo>
                  <a:cubicBezTo>
                    <a:pt x="322" y="60"/>
                    <a:pt x="251" y="1"/>
                    <a:pt x="1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39"/>
            <p:cNvSpPr/>
            <p:nvPr/>
          </p:nvSpPr>
          <p:spPr>
            <a:xfrm>
              <a:off x="1520424" y="4436944"/>
              <a:ext cx="33363" cy="33332"/>
            </a:xfrm>
            <a:custGeom>
              <a:avLst/>
              <a:gdLst/>
              <a:ahLst/>
              <a:cxnLst/>
              <a:rect l="l" t="t" r="r" b="b"/>
              <a:pathLst>
                <a:path w="1049" h="1048" extrusionOk="0">
                  <a:moveTo>
                    <a:pt x="524" y="298"/>
                  </a:moveTo>
                  <a:cubicBezTo>
                    <a:pt x="643" y="298"/>
                    <a:pt x="739" y="405"/>
                    <a:pt x="739" y="524"/>
                  </a:cubicBezTo>
                  <a:cubicBezTo>
                    <a:pt x="739" y="655"/>
                    <a:pt x="643" y="750"/>
                    <a:pt x="524" y="750"/>
                  </a:cubicBezTo>
                  <a:cubicBezTo>
                    <a:pt x="405" y="750"/>
                    <a:pt x="298" y="643"/>
                    <a:pt x="298" y="524"/>
                  </a:cubicBezTo>
                  <a:cubicBezTo>
                    <a:pt x="298" y="405"/>
                    <a:pt x="405" y="298"/>
                    <a:pt x="524" y="298"/>
                  </a:cubicBezTo>
                  <a:close/>
                  <a:moveTo>
                    <a:pt x="524" y="0"/>
                  </a:moveTo>
                  <a:cubicBezTo>
                    <a:pt x="238" y="0"/>
                    <a:pt x="0" y="238"/>
                    <a:pt x="0" y="524"/>
                  </a:cubicBezTo>
                  <a:cubicBezTo>
                    <a:pt x="0" y="810"/>
                    <a:pt x="238" y="1048"/>
                    <a:pt x="524" y="1048"/>
                  </a:cubicBezTo>
                  <a:cubicBezTo>
                    <a:pt x="798" y="1048"/>
                    <a:pt x="1036" y="810"/>
                    <a:pt x="1036" y="524"/>
                  </a:cubicBezTo>
                  <a:cubicBezTo>
                    <a:pt x="1048" y="238"/>
                    <a:pt x="822" y="0"/>
                    <a:pt x="5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39"/>
            <p:cNvSpPr/>
            <p:nvPr/>
          </p:nvSpPr>
          <p:spPr>
            <a:xfrm>
              <a:off x="1563202" y="4450175"/>
              <a:ext cx="34508" cy="9510"/>
            </a:xfrm>
            <a:custGeom>
              <a:avLst/>
              <a:gdLst/>
              <a:ahLst/>
              <a:cxnLst/>
              <a:rect l="l" t="t" r="r" b="b"/>
              <a:pathLst>
                <a:path w="1085" h="299" extrusionOk="0">
                  <a:moveTo>
                    <a:pt x="167" y="1"/>
                  </a:moveTo>
                  <a:cubicBezTo>
                    <a:pt x="84" y="1"/>
                    <a:pt x="25" y="72"/>
                    <a:pt x="25" y="156"/>
                  </a:cubicBezTo>
                  <a:cubicBezTo>
                    <a:pt x="1" y="239"/>
                    <a:pt x="84" y="298"/>
                    <a:pt x="167" y="298"/>
                  </a:cubicBezTo>
                  <a:lnTo>
                    <a:pt x="929" y="298"/>
                  </a:lnTo>
                  <a:cubicBezTo>
                    <a:pt x="1025" y="298"/>
                    <a:pt x="1084" y="227"/>
                    <a:pt x="1084" y="156"/>
                  </a:cubicBezTo>
                  <a:cubicBezTo>
                    <a:pt x="1084" y="60"/>
                    <a:pt x="1001" y="1"/>
                    <a:pt x="9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39"/>
            <p:cNvSpPr/>
            <p:nvPr/>
          </p:nvSpPr>
          <p:spPr>
            <a:xfrm>
              <a:off x="1563965" y="4461530"/>
              <a:ext cx="92807" cy="9510"/>
            </a:xfrm>
            <a:custGeom>
              <a:avLst/>
              <a:gdLst/>
              <a:ahLst/>
              <a:cxnLst/>
              <a:rect l="l" t="t" r="r" b="b"/>
              <a:pathLst>
                <a:path w="2918" h="299" extrusionOk="0">
                  <a:moveTo>
                    <a:pt x="143" y="1"/>
                  </a:moveTo>
                  <a:cubicBezTo>
                    <a:pt x="60" y="1"/>
                    <a:pt x="1" y="72"/>
                    <a:pt x="1" y="156"/>
                  </a:cubicBezTo>
                  <a:cubicBezTo>
                    <a:pt x="1" y="239"/>
                    <a:pt x="72" y="299"/>
                    <a:pt x="143" y="299"/>
                  </a:cubicBezTo>
                  <a:lnTo>
                    <a:pt x="2763" y="299"/>
                  </a:lnTo>
                  <a:cubicBezTo>
                    <a:pt x="2858" y="299"/>
                    <a:pt x="2918" y="227"/>
                    <a:pt x="2918" y="156"/>
                  </a:cubicBezTo>
                  <a:cubicBezTo>
                    <a:pt x="2918" y="72"/>
                    <a:pt x="2858" y="1"/>
                    <a:pt x="27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39"/>
            <p:cNvSpPr/>
            <p:nvPr/>
          </p:nvSpPr>
          <p:spPr>
            <a:xfrm>
              <a:off x="1563202" y="4436563"/>
              <a:ext cx="10273" cy="9478"/>
            </a:xfrm>
            <a:custGeom>
              <a:avLst/>
              <a:gdLst/>
              <a:ahLst/>
              <a:cxnLst/>
              <a:rect l="l" t="t" r="r" b="b"/>
              <a:pathLst>
                <a:path w="323" h="298" extrusionOk="0">
                  <a:moveTo>
                    <a:pt x="167" y="0"/>
                  </a:moveTo>
                  <a:cubicBezTo>
                    <a:pt x="84" y="0"/>
                    <a:pt x="25" y="72"/>
                    <a:pt x="25" y="143"/>
                  </a:cubicBezTo>
                  <a:cubicBezTo>
                    <a:pt x="1" y="226"/>
                    <a:pt x="84" y="298"/>
                    <a:pt x="167" y="298"/>
                  </a:cubicBezTo>
                  <a:cubicBezTo>
                    <a:pt x="263" y="298"/>
                    <a:pt x="322" y="226"/>
                    <a:pt x="322" y="143"/>
                  </a:cubicBezTo>
                  <a:cubicBezTo>
                    <a:pt x="322" y="60"/>
                    <a:pt x="251" y="0"/>
                    <a:pt x="1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39"/>
            <p:cNvSpPr/>
            <p:nvPr/>
          </p:nvSpPr>
          <p:spPr>
            <a:xfrm>
              <a:off x="1520424" y="4488437"/>
              <a:ext cx="33363" cy="33332"/>
            </a:xfrm>
            <a:custGeom>
              <a:avLst/>
              <a:gdLst/>
              <a:ahLst/>
              <a:cxnLst/>
              <a:rect l="l" t="t" r="r" b="b"/>
              <a:pathLst>
                <a:path w="1049" h="1048" extrusionOk="0">
                  <a:moveTo>
                    <a:pt x="524" y="298"/>
                  </a:moveTo>
                  <a:cubicBezTo>
                    <a:pt x="643" y="298"/>
                    <a:pt x="739" y="405"/>
                    <a:pt x="739" y="524"/>
                  </a:cubicBezTo>
                  <a:cubicBezTo>
                    <a:pt x="739" y="643"/>
                    <a:pt x="643" y="750"/>
                    <a:pt x="524" y="750"/>
                  </a:cubicBezTo>
                  <a:cubicBezTo>
                    <a:pt x="405" y="750"/>
                    <a:pt x="298" y="643"/>
                    <a:pt x="298" y="524"/>
                  </a:cubicBezTo>
                  <a:cubicBezTo>
                    <a:pt x="298" y="405"/>
                    <a:pt x="405" y="298"/>
                    <a:pt x="524" y="298"/>
                  </a:cubicBezTo>
                  <a:close/>
                  <a:moveTo>
                    <a:pt x="524" y="0"/>
                  </a:moveTo>
                  <a:cubicBezTo>
                    <a:pt x="238" y="0"/>
                    <a:pt x="0" y="238"/>
                    <a:pt x="0" y="524"/>
                  </a:cubicBezTo>
                  <a:cubicBezTo>
                    <a:pt x="0" y="810"/>
                    <a:pt x="238" y="1048"/>
                    <a:pt x="524" y="1048"/>
                  </a:cubicBezTo>
                  <a:cubicBezTo>
                    <a:pt x="798" y="1048"/>
                    <a:pt x="1036" y="810"/>
                    <a:pt x="1036" y="524"/>
                  </a:cubicBezTo>
                  <a:cubicBezTo>
                    <a:pt x="1048" y="238"/>
                    <a:pt x="822" y="0"/>
                    <a:pt x="5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39"/>
            <p:cNvSpPr/>
            <p:nvPr/>
          </p:nvSpPr>
          <p:spPr>
            <a:xfrm>
              <a:off x="1563202" y="4501667"/>
              <a:ext cx="34508" cy="9510"/>
            </a:xfrm>
            <a:custGeom>
              <a:avLst/>
              <a:gdLst/>
              <a:ahLst/>
              <a:cxnLst/>
              <a:rect l="l" t="t" r="r" b="b"/>
              <a:pathLst>
                <a:path w="1085" h="299" extrusionOk="0">
                  <a:moveTo>
                    <a:pt x="167" y="1"/>
                  </a:moveTo>
                  <a:cubicBezTo>
                    <a:pt x="84" y="1"/>
                    <a:pt x="25" y="84"/>
                    <a:pt x="25" y="156"/>
                  </a:cubicBezTo>
                  <a:cubicBezTo>
                    <a:pt x="1" y="239"/>
                    <a:pt x="84" y="299"/>
                    <a:pt x="167" y="299"/>
                  </a:cubicBezTo>
                  <a:lnTo>
                    <a:pt x="929" y="299"/>
                  </a:lnTo>
                  <a:cubicBezTo>
                    <a:pt x="1025" y="299"/>
                    <a:pt x="1084" y="227"/>
                    <a:pt x="1084" y="156"/>
                  </a:cubicBezTo>
                  <a:cubicBezTo>
                    <a:pt x="1084" y="61"/>
                    <a:pt x="1001" y="1"/>
                    <a:pt x="9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39"/>
            <p:cNvSpPr/>
            <p:nvPr/>
          </p:nvSpPr>
          <p:spPr>
            <a:xfrm>
              <a:off x="1563202" y="4513785"/>
              <a:ext cx="93570" cy="9510"/>
            </a:xfrm>
            <a:custGeom>
              <a:avLst/>
              <a:gdLst/>
              <a:ahLst/>
              <a:cxnLst/>
              <a:rect l="l" t="t" r="r" b="b"/>
              <a:pathLst>
                <a:path w="2942" h="299" extrusionOk="0">
                  <a:moveTo>
                    <a:pt x="167" y="1"/>
                  </a:moveTo>
                  <a:cubicBezTo>
                    <a:pt x="84" y="1"/>
                    <a:pt x="25" y="72"/>
                    <a:pt x="25" y="144"/>
                  </a:cubicBezTo>
                  <a:cubicBezTo>
                    <a:pt x="1" y="215"/>
                    <a:pt x="84" y="299"/>
                    <a:pt x="167" y="299"/>
                  </a:cubicBezTo>
                  <a:lnTo>
                    <a:pt x="2787" y="299"/>
                  </a:lnTo>
                  <a:cubicBezTo>
                    <a:pt x="2882" y="299"/>
                    <a:pt x="2942" y="215"/>
                    <a:pt x="2942" y="144"/>
                  </a:cubicBezTo>
                  <a:cubicBezTo>
                    <a:pt x="2942" y="61"/>
                    <a:pt x="2870" y="1"/>
                    <a:pt x="27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39"/>
            <p:cNvSpPr/>
            <p:nvPr/>
          </p:nvSpPr>
          <p:spPr>
            <a:xfrm>
              <a:off x="1563202" y="4488055"/>
              <a:ext cx="10273" cy="9478"/>
            </a:xfrm>
            <a:custGeom>
              <a:avLst/>
              <a:gdLst/>
              <a:ahLst/>
              <a:cxnLst/>
              <a:rect l="l" t="t" r="r" b="b"/>
              <a:pathLst>
                <a:path w="323" h="298" extrusionOk="0">
                  <a:moveTo>
                    <a:pt x="167" y="0"/>
                  </a:moveTo>
                  <a:cubicBezTo>
                    <a:pt x="84" y="0"/>
                    <a:pt x="25" y="72"/>
                    <a:pt x="25" y="155"/>
                  </a:cubicBezTo>
                  <a:cubicBezTo>
                    <a:pt x="1" y="227"/>
                    <a:pt x="84" y="298"/>
                    <a:pt x="167" y="298"/>
                  </a:cubicBezTo>
                  <a:cubicBezTo>
                    <a:pt x="263" y="298"/>
                    <a:pt x="322" y="227"/>
                    <a:pt x="322" y="155"/>
                  </a:cubicBezTo>
                  <a:cubicBezTo>
                    <a:pt x="322" y="60"/>
                    <a:pt x="251" y="0"/>
                    <a:pt x="1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39"/>
            <p:cNvSpPr/>
            <p:nvPr/>
          </p:nvSpPr>
          <p:spPr>
            <a:xfrm>
              <a:off x="1522682" y="4318025"/>
              <a:ext cx="141659" cy="37912"/>
            </a:xfrm>
            <a:custGeom>
              <a:avLst/>
              <a:gdLst/>
              <a:ahLst/>
              <a:cxnLst/>
              <a:rect l="l" t="t" r="r" b="b"/>
              <a:pathLst>
                <a:path w="4454" h="1192" extrusionOk="0">
                  <a:moveTo>
                    <a:pt x="4144" y="322"/>
                  </a:moveTo>
                  <a:lnTo>
                    <a:pt x="4144" y="893"/>
                  </a:lnTo>
                  <a:lnTo>
                    <a:pt x="298" y="893"/>
                  </a:lnTo>
                  <a:lnTo>
                    <a:pt x="298" y="322"/>
                  </a:lnTo>
                  <a:close/>
                  <a:moveTo>
                    <a:pt x="156" y="0"/>
                  </a:moveTo>
                  <a:cubicBezTo>
                    <a:pt x="60" y="0"/>
                    <a:pt x="1" y="84"/>
                    <a:pt x="1" y="155"/>
                  </a:cubicBezTo>
                  <a:lnTo>
                    <a:pt x="1" y="1048"/>
                  </a:lnTo>
                  <a:cubicBezTo>
                    <a:pt x="1" y="1132"/>
                    <a:pt x="72" y="1191"/>
                    <a:pt x="156" y="1191"/>
                  </a:cubicBezTo>
                  <a:lnTo>
                    <a:pt x="4299" y="1191"/>
                  </a:lnTo>
                  <a:cubicBezTo>
                    <a:pt x="4382" y="1191"/>
                    <a:pt x="4454" y="1132"/>
                    <a:pt x="4454" y="1048"/>
                  </a:cubicBezTo>
                  <a:lnTo>
                    <a:pt x="4454" y="155"/>
                  </a:lnTo>
                  <a:cubicBezTo>
                    <a:pt x="4454" y="60"/>
                    <a:pt x="4382" y="0"/>
                    <a:pt x="429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4" name="Google Shape;1194;p39"/>
          <p:cNvGrpSpPr/>
          <p:nvPr/>
        </p:nvGrpSpPr>
        <p:grpSpPr>
          <a:xfrm>
            <a:off x="1566562" y="2779459"/>
            <a:ext cx="382519" cy="350682"/>
            <a:chOff x="2903337" y="4279032"/>
            <a:chExt cx="382519" cy="350682"/>
          </a:xfrm>
        </p:grpSpPr>
        <p:sp>
          <p:nvSpPr>
            <p:cNvPr id="1195" name="Google Shape;1195;p39"/>
            <p:cNvSpPr/>
            <p:nvPr/>
          </p:nvSpPr>
          <p:spPr>
            <a:xfrm>
              <a:off x="2966979" y="4320570"/>
              <a:ext cx="202248" cy="184183"/>
            </a:xfrm>
            <a:custGeom>
              <a:avLst/>
              <a:gdLst/>
              <a:ahLst/>
              <a:cxnLst/>
              <a:rect l="l" t="t" r="r" b="b"/>
              <a:pathLst>
                <a:path w="6359" h="5791" extrusionOk="0">
                  <a:moveTo>
                    <a:pt x="3179" y="361"/>
                  </a:moveTo>
                  <a:cubicBezTo>
                    <a:pt x="3834" y="361"/>
                    <a:pt x="4477" y="611"/>
                    <a:pt x="4989" y="1099"/>
                  </a:cubicBezTo>
                  <a:cubicBezTo>
                    <a:pt x="5965" y="2087"/>
                    <a:pt x="5965" y="3707"/>
                    <a:pt x="4965" y="4683"/>
                  </a:cubicBezTo>
                  <a:cubicBezTo>
                    <a:pt x="4465" y="5183"/>
                    <a:pt x="3813" y="5433"/>
                    <a:pt x="3164" y="5433"/>
                  </a:cubicBezTo>
                  <a:cubicBezTo>
                    <a:pt x="2515" y="5433"/>
                    <a:pt x="1870" y="5183"/>
                    <a:pt x="1381" y="4683"/>
                  </a:cubicBezTo>
                  <a:cubicBezTo>
                    <a:pt x="393" y="3695"/>
                    <a:pt x="381" y="2087"/>
                    <a:pt x="1381" y="1099"/>
                  </a:cubicBezTo>
                  <a:cubicBezTo>
                    <a:pt x="1870" y="611"/>
                    <a:pt x="2524" y="361"/>
                    <a:pt x="3179" y="361"/>
                  </a:cubicBezTo>
                  <a:close/>
                  <a:moveTo>
                    <a:pt x="3179" y="1"/>
                  </a:moveTo>
                  <a:cubicBezTo>
                    <a:pt x="2438" y="1"/>
                    <a:pt x="1697" y="284"/>
                    <a:pt x="1131" y="849"/>
                  </a:cubicBezTo>
                  <a:cubicBezTo>
                    <a:pt x="0" y="1980"/>
                    <a:pt x="0" y="3814"/>
                    <a:pt x="1131" y="4945"/>
                  </a:cubicBezTo>
                  <a:cubicBezTo>
                    <a:pt x="1691" y="5504"/>
                    <a:pt x="2441" y="5790"/>
                    <a:pt x="3167" y="5790"/>
                  </a:cubicBezTo>
                  <a:cubicBezTo>
                    <a:pt x="3917" y="5790"/>
                    <a:pt x="4644" y="5504"/>
                    <a:pt x="5203" y="4945"/>
                  </a:cubicBezTo>
                  <a:cubicBezTo>
                    <a:pt x="6358" y="3814"/>
                    <a:pt x="6358" y="1980"/>
                    <a:pt x="5227" y="849"/>
                  </a:cubicBezTo>
                  <a:cubicBezTo>
                    <a:pt x="4662" y="284"/>
                    <a:pt x="3920" y="1"/>
                    <a:pt x="3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39"/>
            <p:cNvSpPr/>
            <p:nvPr/>
          </p:nvSpPr>
          <p:spPr>
            <a:xfrm>
              <a:off x="2903337" y="4279032"/>
              <a:ext cx="382519" cy="350682"/>
            </a:xfrm>
            <a:custGeom>
              <a:avLst/>
              <a:gdLst/>
              <a:ahLst/>
              <a:cxnLst/>
              <a:rect l="l" t="t" r="r" b="b"/>
              <a:pathLst>
                <a:path w="12027" h="11026" extrusionOk="0">
                  <a:moveTo>
                    <a:pt x="5168" y="1072"/>
                  </a:moveTo>
                  <a:cubicBezTo>
                    <a:pt x="5966" y="1072"/>
                    <a:pt x="6776" y="1381"/>
                    <a:pt x="7383" y="1988"/>
                  </a:cubicBezTo>
                  <a:cubicBezTo>
                    <a:pt x="8609" y="3215"/>
                    <a:pt x="8609" y="5203"/>
                    <a:pt x="7383" y="6429"/>
                  </a:cubicBezTo>
                  <a:cubicBezTo>
                    <a:pt x="6776" y="7037"/>
                    <a:pt x="5966" y="7346"/>
                    <a:pt x="5168" y="7346"/>
                  </a:cubicBezTo>
                  <a:cubicBezTo>
                    <a:pt x="4359" y="7334"/>
                    <a:pt x="3561" y="7037"/>
                    <a:pt x="2954" y="6429"/>
                  </a:cubicBezTo>
                  <a:cubicBezTo>
                    <a:pt x="1727" y="5203"/>
                    <a:pt x="1727" y="3215"/>
                    <a:pt x="2954" y="1988"/>
                  </a:cubicBezTo>
                  <a:cubicBezTo>
                    <a:pt x="3561" y="1381"/>
                    <a:pt x="4359" y="1072"/>
                    <a:pt x="5168" y="1072"/>
                  </a:cubicBezTo>
                  <a:close/>
                  <a:moveTo>
                    <a:pt x="7788" y="6513"/>
                  </a:moveTo>
                  <a:lnTo>
                    <a:pt x="8538" y="7263"/>
                  </a:lnTo>
                  <a:lnTo>
                    <a:pt x="8240" y="7561"/>
                  </a:lnTo>
                  <a:lnTo>
                    <a:pt x="7490" y="6810"/>
                  </a:lnTo>
                  <a:cubicBezTo>
                    <a:pt x="7550" y="6763"/>
                    <a:pt x="7597" y="6727"/>
                    <a:pt x="7633" y="6668"/>
                  </a:cubicBezTo>
                  <a:lnTo>
                    <a:pt x="7788" y="6513"/>
                  </a:lnTo>
                  <a:close/>
                  <a:moveTo>
                    <a:pt x="9038" y="7251"/>
                  </a:moveTo>
                  <a:cubicBezTo>
                    <a:pt x="9050" y="7251"/>
                    <a:pt x="9050" y="7251"/>
                    <a:pt x="9074" y="7275"/>
                  </a:cubicBezTo>
                  <a:lnTo>
                    <a:pt x="11276" y="9477"/>
                  </a:lnTo>
                  <a:lnTo>
                    <a:pt x="10455" y="10287"/>
                  </a:lnTo>
                  <a:lnTo>
                    <a:pt x="8252" y="8084"/>
                  </a:lnTo>
                  <a:cubicBezTo>
                    <a:pt x="8240" y="8073"/>
                    <a:pt x="8240" y="8061"/>
                    <a:pt x="8240" y="8061"/>
                  </a:cubicBezTo>
                  <a:cubicBezTo>
                    <a:pt x="8240" y="8049"/>
                    <a:pt x="8240" y="8049"/>
                    <a:pt x="8252" y="8037"/>
                  </a:cubicBezTo>
                  <a:lnTo>
                    <a:pt x="9014" y="7275"/>
                  </a:lnTo>
                  <a:cubicBezTo>
                    <a:pt x="9026" y="7251"/>
                    <a:pt x="9026" y="7251"/>
                    <a:pt x="9038" y="7251"/>
                  </a:cubicBezTo>
                  <a:close/>
                  <a:moveTo>
                    <a:pt x="11514" y="9716"/>
                  </a:moveTo>
                  <a:lnTo>
                    <a:pt x="11621" y="9835"/>
                  </a:lnTo>
                  <a:cubicBezTo>
                    <a:pt x="11645" y="9847"/>
                    <a:pt x="11645" y="9882"/>
                    <a:pt x="11633" y="9894"/>
                  </a:cubicBezTo>
                  <a:lnTo>
                    <a:pt x="10871" y="10656"/>
                  </a:lnTo>
                  <a:cubicBezTo>
                    <a:pt x="10859" y="10668"/>
                    <a:pt x="10859" y="10668"/>
                    <a:pt x="10836" y="10668"/>
                  </a:cubicBezTo>
                  <a:cubicBezTo>
                    <a:pt x="10824" y="10668"/>
                    <a:pt x="10824" y="10668"/>
                    <a:pt x="10812" y="10656"/>
                  </a:cubicBezTo>
                  <a:lnTo>
                    <a:pt x="10693" y="10537"/>
                  </a:lnTo>
                  <a:lnTo>
                    <a:pt x="11514" y="9716"/>
                  </a:lnTo>
                  <a:close/>
                  <a:moveTo>
                    <a:pt x="656" y="0"/>
                  </a:moveTo>
                  <a:cubicBezTo>
                    <a:pt x="299" y="0"/>
                    <a:pt x="1" y="298"/>
                    <a:pt x="1" y="655"/>
                  </a:cubicBezTo>
                  <a:lnTo>
                    <a:pt x="1" y="8715"/>
                  </a:lnTo>
                  <a:cubicBezTo>
                    <a:pt x="1" y="8942"/>
                    <a:pt x="180" y="9132"/>
                    <a:pt x="418" y="9132"/>
                  </a:cubicBezTo>
                  <a:lnTo>
                    <a:pt x="5859" y="9132"/>
                  </a:lnTo>
                  <a:cubicBezTo>
                    <a:pt x="5954" y="9132"/>
                    <a:pt x="6037" y="9061"/>
                    <a:pt x="6037" y="8954"/>
                  </a:cubicBezTo>
                  <a:cubicBezTo>
                    <a:pt x="6037" y="8846"/>
                    <a:pt x="5954" y="8775"/>
                    <a:pt x="5859" y="8775"/>
                  </a:cubicBezTo>
                  <a:lnTo>
                    <a:pt x="418" y="8775"/>
                  </a:lnTo>
                  <a:cubicBezTo>
                    <a:pt x="394" y="8775"/>
                    <a:pt x="358" y="8739"/>
                    <a:pt x="358" y="8715"/>
                  </a:cubicBezTo>
                  <a:lnTo>
                    <a:pt x="358" y="1631"/>
                  </a:lnTo>
                  <a:lnTo>
                    <a:pt x="2787" y="1631"/>
                  </a:lnTo>
                  <a:lnTo>
                    <a:pt x="2704" y="1727"/>
                  </a:lnTo>
                  <a:cubicBezTo>
                    <a:pt x="1346" y="3072"/>
                    <a:pt x="1346" y="5298"/>
                    <a:pt x="2704" y="6668"/>
                  </a:cubicBezTo>
                  <a:cubicBezTo>
                    <a:pt x="3382" y="7346"/>
                    <a:pt x="4275" y="7692"/>
                    <a:pt x="5168" y="7692"/>
                  </a:cubicBezTo>
                  <a:cubicBezTo>
                    <a:pt x="5883" y="7692"/>
                    <a:pt x="6597" y="7465"/>
                    <a:pt x="7204" y="7037"/>
                  </a:cubicBezTo>
                  <a:lnTo>
                    <a:pt x="7978" y="7811"/>
                  </a:lnTo>
                  <a:cubicBezTo>
                    <a:pt x="7919" y="7882"/>
                    <a:pt x="7883" y="7977"/>
                    <a:pt x="7883" y="8061"/>
                  </a:cubicBezTo>
                  <a:cubicBezTo>
                    <a:pt x="7883" y="8168"/>
                    <a:pt x="7919" y="8275"/>
                    <a:pt x="8002" y="8346"/>
                  </a:cubicBezTo>
                  <a:lnTo>
                    <a:pt x="8443" y="8787"/>
                  </a:lnTo>
                  <a:lnTo>
                    <a:pt x="6609" y="8787"/>
                  </a:lnTo>
                  <a:cubicBezTo>
                    <a:pt x="6514" y="8787"/>
                    <a:pt x="6430" y="8870"/>
                    <a:pt x="6430" y="8966"/>
                  </a:cubicBezTo>
                  <a:cubicBezTo>
                    <a:pt x="6430" y="9073"/>
                    <a:pt x="6514" y="9144"/>
                    <a:pt x="6609" y="9144"/>
                  </a:cubicBezTo>
                  <a:lnTo>
                    <a:pt x="8800" y="9144"/>
                  </a:lnTo>
                  <a:lnTo>
                    <a:pt x="10562" y="10906"/>
                  </a:lnTo>
                  <a:cubicBezTo>
                    <a:pt x="10633" y="10978"/>
                    <a:pt x="10740" y="11025"/>
                    <a:pt x="10836" y="11025"/>
                  </a:cubicBezTo>
                  <a:cubicBezTo>
                    <a:pt x="10943" y="11025"/>
                    <a:pt x="11050" y="10978"/>
                    <a:pt x="11121" y="10906"/>
                  </a:cubicBezTo>
                  <a:lnTo>
                    <a:pt x="11883" y="10144"/>
                  </a:lnTo>
                  <a:cubicBezTo>
                    <a:pt x="12026" y="9978"/>
                    <a:pt x="12026" y="9728"/>
                    <a:pt x="11872" y="9585"/>
                  </a:cubicBezTo>
                  <a:lnTo>
                    <a:pt x="11062" y="8775"/>
                  </a:lnTo>
                  <a:lnTo>
                    <a:pt x="11062" y="8727"/>
                  </a:lnTo>
                  <a:lnTo>
                    <a:pt x="11062" y="7025"/>
                  </a:lnTo>
                  <a:cubicBezTo>
                    <a:pt x="11062" y="6918"/>
                    <a:pt x="10990" y="6846"/>
                    <a:pt x="10883" y="6846"/>
                  </a:cubicBezTo>
                  <a:cubicBezTo>
                    <a:pt x="10776" y="6846"/>
                    <a:pt x="10705" y="6918"/>
                    <a:pt x="10705" y="7025"/>
                  </a:cubicBezTo>
                  <a:lnTo>
                    <a:pt x="10705" y="8430"/>
                  </a:lnTo>
                  <a:lnTo>
                    <a:pt x="9312" y="7037"/>
                  </a:lnTo>
                  <a:cubicBezTo>
                    <a:pt x="9233" y="6958"/>
                    <a:pt x="9132" y="6919"/>
                    <a:pt x="9034" y="6919"/>
                  </a:cubicBezTo>
                  <a:cubicBezTo>
                    <a:pt x="8939" y="6919"/>
                    <a:pt x="8846" y="6955"/>
                    <a:pt x="8776" y="7025"/>
                  </a:cubicBezTo>
                  <a:lnTo>
                    <a:pt x="8002" y="6251"/>
                  </a:lnTo>
                  <a:cubicBezTo>
                    <a:pt x="8978" y="4882"/>
                    <a:pt x="8859" y="2953"/>
                    <a:pt x="7633" y="1738"/>
                  </a:cubicBezTo>
                  <a:lnTo>
                    <a:pt x="7550" y="1643"/>
                  </a:lnTo>
                  <a:lnTo>
                    <a:pt x="10705" y="1643"/>
                  </a:lnTo>
                  <a:lnTo>
                    <a:pt x="10705" y="6251"/>
                  </a:lnTo>
                  <a:cubicBezTo>
                    <a:pt x="10705" y="6346"/>
                    <a:pt x="10776" y="6429"/>
                    <a:pt x="10883" y="6429"/>
                  </a:cubicBezTo>
                  <a:cubicBezTo>
                    <a:pt x="10990" y="6429"/>
                    <a:pt x="11062" y="6346"/>
                    <a:pt x="11062" y="6251"/>
                  </a:cubicBezTo>
                  <a:lnTo>
                    <a:pt x="11062" y="655"/>
                  </a:lnTo>
                  <a:cubicBezTo>
                    <a:pt x="11062" y="298"/>
                    <a:pt x="10764" y="0"/>
                    <a:pt x="10407" y="0"/>
                  </a:cubicBezTo>
                  <a:lnTo>
                    <a:pt x="8812" y="0"/>
                  </a:lnTo>
                  <a:cubicBezTo>
                    <a:pt x="8716" y="0"/>
                    <a:pt x="8633" y="72"/>
                    <a:pt x="8633" y="179"/>
                  </a:cubicBezTo>
                  <a:cubicBezTo>
                    <a:pt x="8633" y="274"/>
                    <a:pt x="8716" y="357"/>
                    <a:pt x="8812" y="357"/>
                  </a:cubicBezTo>
                  <a:lnTo>
                    <a:pt x="10407" y="357"/>
                  </a:lnTo>
                  <a:cubicBezTo>
                    <a:pt x="10574" y="357"/>
                    <a:pt x="10705" y="488"/>
                    <a:pt x="10705" y="655"/>
                  </a:cubicBezTo>
                  <a:lnTo>
                    <a:pt x="10705" y="1286"/>
                  </a:lnTo>
                  <a:lnTo>
                    <a:pt x="7109" y="1286"/>
                  </a:lnTo>
                  <a:cubicBezTo>
                    <a:pt x="6520" y="899"/>
                    <a:pt x="5841" y="706"/>
                    <a:pt x="5165" y="706"/>
                  </a:cubicBezTo>
                  <a:cubicBezTo>
                    <a:pt x="4490" y="706"/>
                    <a:pt x="3817" y="899"/>
                    <a:pt x="3239" y="1286"/>
                  </a:cubicBezTo>
                  <a:lnTo>
                    <a:pt x="358" y="1286"/>
                  </a:lnTo>
                  <a:lnTo>
                    <a:pt x="358" y="655"/>
                  </a:lnTo>
                  <a:cubicBezTo>
                    <a:pt x="358" y="488"/>
                    <a:pt x="501" y="357"/>
                    <a:pt x="656" y="357"/>
                  </a:cubicBezTo>
                  <a:lnTo>
                    <a:pt x="8062" y="357"/>
                  </a:lnTo>
                  <a:cubicBezTo>
                    <a:pt x="8157" y="357"/>
                    <a:pt x="8240" y="274"/>
                    <a:pt x="8240" y="179"/>
                  </a:cubicBezTo>
                  <a:cubicBezTo>
                    <a:pt x="8240" y="72"/>
                    <a:pt x="8157" y="0"/>
                    <a:pt x="80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39"/>
            <p:cNvSpPr/>
            <p:nvPr/>
          </p:nvSpPr>
          <p:spPr>
            <a:xfrm>
              <a:off x="2937814" y="4300215"/>
              <a:ext cx="11768" cy="11418"/>
            </a:xfrm>
            <a:custGeom>
              <a:avLst/>
              <a:gdLst/>
              <a:ahLst/>
              <a:cxnLst/>
              <a:rect l="l" t="t" r="r" b="b"/>
              <a:pathLst>
                <a:path w="370" h="359" extrusionOk="0">
                  <a:moveTo>
                    <a:pt x="191" y="1"/>
                  </a:moveTo>
                  <a:cubicBezTo>
                    <a:pt x="84" y="1"/>
                    <a:pt x="0" y="72"/>
                    <a:pt x="0" y="179"/>
                  </a:cubicBezTo>
                  <a:cubicBezTo>
                    <a:pt x="0" y="263"/>
                    <a:pt x="84" y="358"/>
                    <a:pt x="191" y="358"/>
                  </a:cubicBezTo>
                  <a:cubicBezTo>
                    <a:pt x="286" y="358"/>
                    <a:pt x="370" y="287"/>
                    <a:pt x="370" y="179"/>
                  </a:cubicBezTo>
                  <a:cubicBezTo>
                    <a:pt x="370" y="72"/>
                    <a:pt x="286" y="1"/>
                    <a:pt x="1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39"/>
            <p:cNvSpPr/>
            <p:nvPr/>
          </p:nvSpPr>
          <p:spPr>
            <a:xfrm>
              <a:off x="2952572" y="4300215"/>
              <a:ext cx="11386" cy="11418"/>
            </a:xfrm>
            <a:custGeom>
              <a:avLst/>
              <a:gdLst/>
              <a:ahLst/>
              <a:cxnLst/>
              <a:rect l="l" t="t" r="r" b="b"/>
              <a:pathLst>
                <a:path w="358" h="359" extrusionOk="0">
                  <a:moveTo>
                    <a:pt x="179" y="1"/>
                  </a:moveTo>
                  <a:cubicBezTo>
                    <a:pt x="84" y="1"/>
                    <a:pt x="1" y="72"/>
                    <a:pt x="1" y="179"/>
                  </a:cubicBezTo>
                  <a:cubicBezTo>
                    <a:pt x="1" y="263"/>
                    <a:pt x="84" y="358"/>
                    <a:pt x="179" y="358"/>
                  </a:cubicBezTo>
                  <a:cubicBezTo>
                    <a:pt x="287" y="358"/>
                    <a:pt x="358" y="287"/>
                    <a:pt x="358" y="179"/>
                  </a:cubicBezTo>
                  <a:cubicBezTo>
                    <a:pt x="358" y="72"/>
                    <a:pt x="275" y="1"/>
                    <a:pt x="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39"/>
            <p:cNvSpPr/>
            <p:nvPr/>
          </p:nvSpPr>
          <p:spPr>
            <a:xfrm>
              <a:off x="2967361" y="4300215"/>
              <a:ext cx="11386" cy="11418"/>
            </a:xfrm>
            <a:custGeom>
              <a:avLst/>
              <a:gdLst/>
              <a:ahLst/>
              <a:cxnLst/>
              <a:rect l="l" t="t" r="r" b="b"/>
              <a:pathLst>
                <a:path w="358" h="359" extrusionOk="0">
                  <a:moveTo>
                    <a:pt x="179" y="1"/>
                  </a:moveTo>
                  <a:cubicBezTo>
                    <a:pt x="72" y="1"/>
                    <a:pt x="0" y="72"/>
                    <a:pt x="0" y="179"/>
                  </a:cubicBezTo>
                  <a:cubicBezTo>
                    <a:pt x="0" y="263"/>
                    <a:pt x="72" y="358"/>
                    <a:pt x="179" y="358"/>
                  </a:cubicBezTo>
                  <a:cubicBezTo>
                    <a:pt x="286" y="358"/>
                    <a:pt x="357" y="287"/>
                    <a:pt x="357" y="179"/>
                  </a:cubicBezTo>
                  <a:cubicBezTo>
                    <a:pt x="345" y="72"/>
                    <a:pt x="262" y="1"/>
                    <a:pt x="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39"/>
            <p:cNvSpPr/>
            <p:nvPr/>
          </p:nvSpPr>
          <p:spPr>
            <a:xfrm>
              <a:off x="3016563" y="4424063"/>
              <a:ext cx="11418" cy="11386"/>
            </a:xfrm>
            <a:custGeom>
              <a:avLst/>
              <a:gdLst/>
              <a:ahLst/>
              <a:cxnLst/>
              <a:rect l="l" t="t" r="r" b="b"/>
              <a:pathLst>
                <a:path w="359" h="358" extrusionOk="0">
                  <a:moveTo>
                    <a:pt x="180" y="0"/>
                  </a:moveTo>
                  <a:cubicBezTo>
                    <a:pt x="72" y="0"/>
                    <a:pt x="1" y="84"/>
                    <a:pt x="1" y="179"/>
                  </a:cubicBezTo>
                  <a:cubicBezTo>
                    <a:pt x="1" y="286"/>
                    <a:pt x="72" y="357"/>
                    <a:pt x="180" y="357"/>
                  </a:cubicBezTo>
                  <a:cubicBezTo>
                    <a:pt x="287" y="357"/>
                    <a:pt x="358" y="286"/>
                    <a:pt x="358" y="179"/>
                  </a:cubicBezTo>
                  <a:cubicBezTo>
                    <a:pt x="358" y="84"/>
                    <a:pt x="287" y="0"/>
                    <a:pt x="1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39"/>
            <p:cNvSpPr/>
            <p:nvPr/>
          </p:nvSpPr>
          <p:spPr>
            <a:xfrm>
              <a:off x="3016563" y="4442606"/>
              <a:ext cx="11418" cy="11386"/>
            </a:xfrm>
            <a:custGeom>
              <a:avLst/>
              <a:gdLst/>
              <a:ahLst/>
              <a:cxnLst/>
              <a:rect l="l" t="t" r="r" b="b"/>
              <a:pathLst>
                <a:path w="359" h="358" extrusionOk="0">
                  <a:moveTo>
                    <a:pt x="180" y="1"/>
                  </a:moveTo>
                  <a:cubicBezTo>
                    <a:pt x="72" y="1"/>
                    <a:pt x="1" y="72"/>
                    <a:pt x="1" y="179"/>
                  </a:cubicBezTo>
                  <a:cubicBezTo>
                    <a:pt x="1" y="286"/>
                    <a:pt x="72" y="358"/>
                    <a:pt x="180" y="358"/>
                  </a:cubicBezTo>
                  <a:cubicBezTo>
                    <a:pt x="287" y="358"/>
                    <a:pt x="358" y="286"/>
                    <a:pt x="358" y="179"/>
                  </a:cubicBezTo>
                  <a:cubicBezTo>
                    <a:pt x="358" y="72"/>
                    <a:pt x="287" y="1"/>
                    <a:pt x="1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39"/>
            <p:cNvSpPr/>
            <p:nvPr/>
          </p:nvSpPr>
          <p:spPr>
            <a:xfrm>
              <a:off x="3032498" y="4424063"/>
              <a:ext cx="11768" cy="11386"/>
            </a:xfrm>
            <a:custGeom>
              <a:avLst/>
              <a:gdLst/>
              <a:ahLst/>
              <a:cxnLst/>
              <a:rect l="l" t="t" r="r" b="b"/>
              <a:pathLst>
                <a:path w="370" h="358" extrusionOk="0">
                  <a:moveTo>
                    <a:pt x="191" y="0"/>
                  </a:moveTo>
                  <a:cubicBezTo>
                    <a:pt x="83" y="0"/>
                    <a:pt x="0" y="84"/>
                    <a:pt x="0" y="179"/>
                  </a:cubicBezTo>
                  <a:cubicBezTo>
                    <a:pt x="0" y="286"/>
                    <a:pt x="83" y="357"/>
                    <a:pt x="191" y="357"/>
                  </a:cubicBezTo>
                  <a:cubicBezTo>
                    <a:pt x="286" y="357"/>
                    <a:pt x="369" y="286"/>
                    <a:pt x="369" y="179"/>
                  </a:cubicBezTo>
                  <a:cubicBezTo>
                    <a:pt x="369" y="84"/>
                    <a:pt x="274" y="0"/>
                    <a:pt x="1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39"/>
            <p:cNvSpPr/>
            <p:nvPr/>
          </p:nvSpPr>
          <p:spPr>
            <a:xfrm>
              <a:off x="3032498" y="4442606"/>
              <a:ext cx="11768" cy="11386"/>
            </a:xfrm>
            <a:custGeom>
              <a:avLst/>
              <a:gdLst/>
              <a:ahLst/>
              <a:cxnLst/>
              <a:rect l="l" t="t" r="r" b="b"/>
              <a:pathLst>
                <a:path w="370" h="358" extrusionOk="0">
                  <a:moveTo>
                    <a:pt x="191" y="1"/>
                  </a:moveTo>
                  <a:cubicBezTo>
                    <a:pt x="83" y="1"/>
                    <a:pt x="0" y="72"/>
                    <a:pt x="0" y="179"/>
                  </a:cubicBezTo>
                  <a:cubicBezTo>
                    <a:pt x="0" y="286"/>
                    <a:pt x="83" y="358"/>
                    <a:pt x="191" y="358"/>
                  </a:cubicBezTo>
                  <a:cubicBezTo>
                    <a:pt x="286" y="358"/>
                    <a:pt x="369" y="286"/>
                    <a:pt x="369" y="179"/>
                  </a:cubicBezTo>
                  <a:cubicBezTo>
                    <a:pt x="369" y="72"/>
                    <a:pt x="274" y="1"/>
                    <a:pt x="1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39"/>
            <p:cNvSpPr/>
            <p:nvPr/>
          </p:nvSpPr>
          <p:spPr>
            <a:xfrm>
              <a:off x="3016213" y="4357527"/>
              <a:ext cx="112494" cy="111636"/>
            </a:xfrm>
            <a:custGeom>
              <a:avLst/>
              <a:gdLst/>
              <a:ahLst/>
              <a:cxnLst/>
              <a:rect l="l" t="t" r="r" b="b"/>
              <a:pathLst>
                <a:path w="3537" h="3510" extrusionOk="0">
                  <a:moveTo>
                    <a:pt x="2250" y="354"/>
                  </a:moveTo>
                  <a:lnTo>
                    <a:pt x="2096" y="1080"/>
                  </a:lnTo>
                  <a:lnTo>
                    <a:pt x="1357" y="913"/>
                  </a:lnTo>
                  <a:cubicBezTo>
                    <a:pt x="1336" y="909"/>
                    <a:pt x="1315" y="907"/>
                    <a:pt x="1293" y="907"/>
                  </a:cubicBezTo>
                  <a:cubicBezTo>
                    <a:pt x="1193" y="907"/>
                    <a:pt x="1093" y="950"/>
                    <a:pt x="1024" y="1009"/>
                  </a:cubicBezTo>
                  <a:cubicBezTo>
                    <a:pt x="929" y="1104"/>
                    <a:pt x="905" y="1211"/>
                    <a:pt x="929" y="1342"/>
                  </a:cubicBezTo>
                  <a:lnTo>
                    <a:pt x="953" y="1366"/>
                  </a:lnTo>
                  <a:lnTo>
                    <a:pt x="369" y="818"/>
                  </a:lnTo>
                  <a:lnTo>
                    <a:pt x="2250" y="354"/>
                  </a:lnTo>
                  <a:close/>
                  <a:moveTo>
                    <a:pt x="1274" y="1259"/>
                  </a:moveTo>
                  <a:lnTo>
                    <a:pt x="2036" y="1425"/>
                  </a:lnTo>
                  <a:lnTo>
                    <a:pt x="1869" y="2259"/>
                  </a:lnTo>
                  <a:lnTo>
                    <a:pt x="1429" y="1830"/>
                  </a:lnTo>
                  <a:lnTo>
                    <a:pt x="1274" y="1259"/>
                  </a:lnTo>
                  <a:close/>
                  <a:moveTo>
                    <a:pt x="2369" y="1521"/>
                  </a:moveTo>
                  <a:lnTo>
                    <a:pt x="3167" y="1699"/>
                  </a:lnTo>
                  <a:lnTo>
                    <a:pt x="1715" y="3152"/>
                  </a:lnTo>
                  <a:lnTo>
                    <a:pt x="1548" y="2449"/>
                  </a:lnTo>
                  <a:lnTo>
                    <a:pt x="1607" y="2509"/>
                  </a:lnTo>
                  <a:cubicBezTo>
                    <a:pt x="1679" y="2568"/>
                    <a:pt x="1774" y="2616"/>
                    <a:pt x="1857" y="2616"/>
                  </a:cubicBezTo>
                  <a:cubicBezTo>
                    <a:pt x="1893" y="2616"/>
                    <a:pt x="1929" y="2616"/>
                    <a:pt x="1965" y="2604"/>
                  </a:cubicBezTo>
                  <a:cubicBezTo>
                    <a:pt x="2084" y="2557"/>
                    <a:pt x="2191" y="2473"/>
                    <a:pt x="2203" y="2330"/>
                  </a:cubicBezTo>
                  <a:lnTo>
                    <a:pt x="2369" y="1521"/>
                  </a:lnTo>
                  <a:close/>
                  <a:moveTo>
                    <a:pt x="2239" y="0"/>
                  </a:moveTo>
                  <a:cubicBezTo>
                    <a:pt x="2211" y="0"/>
                    <a:pt x="2183" y="3"/>
                    <a:pt x="2155" y="9"/>
                  </a:cubicBezTo>
                  <a:lnTo>
                    <a:pt x="274" y="473"/>
                  </a:lnTo>
                  <a:cubicBezTo>
                    <a:pt x="167" y="509"/>
                    <a:pt x="60" y="604"/>
                    <a:pt x="24" y="723"/>
                  </a:cubicBezTo>
                  <a:cubicBezTo>
                    <a:pt x="0" y="842"/>
                    <a:pt x="24" y="985"/>
                    <a:pt x="119" y="1068"/>
                  </a:cubicBezTo>
                  <a:lnTo>
                    <a:pt x="1084" y="2009"/>
                  </a:lnTo>
                  <a:lnTo>
                    <a:pt x="1369" y="3223"/>
                  </a:lnTo>
                  <a:cubicBezTo>
                    <a:pt x="1393" y="3342"/>
                    <a:pt x="1488" y="3450"/>
                    <a:pt x="1619" y="3497"/>
                  </a:cubicBezTo>
                  <a:cubicBezTo>
                    <a:pt x="1655" y="3509"/>
                    <a:pt x="1679" y="3509"/>
                    <a:pt x="1726" y="3509"/>
                  </a:cubicBezTo>
                  <a:cubicBezTo>
                    <a:pt x="1810" y="3509"/>
                    <a:pt x="1905" y="3473"/>
                    <a:pt x="1976" y="3402"/>
                  </a:cubicBezTo>
                  <a:lnTo>
                    <a:pt x="3441" y="1949"/>
                  </a:lnTo>
                  <a:cubicBezTo>
                    <a:pt x="3512" y="1842"/>
                    <a:pt x="3536" y="1711"/>
                    <a:pt x="3512" y="1592"/>
                  </a:cubicBezTo>
                  <a:cubicBezTo>
                    <a:pt x="3477" y="1473"/>
                    <a:pt x="3381" y="1366"/>
                    <a:pt x="3239" y="1342"/>
                  </a:cubicBezTo>
                  <a:lnTo>
                    <a:pt x="2441" y="1152"/>
                  </a:lnTo>
                  <a:lnTo>
                    <a:pt x="2584" y="425"/>
                  </a:lnTo>
                  <a:cubicBezTo>
                    <a:pt x="2619" y="306"/>
                    <a:pt x="2572" y="187"/>
                    <a:pt x="2488" y="104"/>
                  </a:cubicBezTo>
                  <a:cubicBezTo>
                    <a:pt x="2416" y="31"/>
                    <a:pt x="2329" y="0"/>
                    <a:pt x="22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39"/>
            <p:cNvSpPr/>
            <p:nvPr/>
          </p:nvSpPr>
          <p:spPr>
            <a:xfrm>
              <a:off x="2937051" y="4499791"/>
              <a:ext cx="14439" cy="11386"/>
            </a:xfrm>
            <a:custGeom>
              <a:avLst/>
              <a:gdLst/>
              <a:ahLst/>
              <a:cxnLst/>
              <a:rect l="l" t="t" r="r" b="b"/>
              <a:pathLst>
                <a:path w="454" h="358" extrusionOk="0">
                  <a:moveTo>
                    <a:pt x="179" y="0"/>
                  </a:moveTo>
                  <a:cubicBezTo>
                    <a:pt x="72" y="0"/>
                    <a:pt x="1" y="72"/>
                    <a:pt x="1" y="179"/>
                  </a:cubicBezTo>
                  <a:cubicBezTo>
                    <a:pt x="1" y="286"/>
                    <a:pt x="96" y="358"/>
                    <a:pt x="179" y="358"/>
                  </a:cubicBezTo>
                  <a:lnTo>
                    <a:pt x="274" y="358"/>
                  </a:lnTo>
                  <a:cubicBezTo>
                    <a:pt x="370" y="358"/>
                    <a:pt x="453" y="286"/>
                    <a:pt x="453" y="179"/>
                  </a:cubicBezTo>
                  <a:cubicBezTo>
                    <a:pt x="453" y="72"/>
                    <a:pt x="370" y="0"/>
                    <a:pt x="2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39"/>
            <p:cNvSpPr/>
            <p:nvPr/>
          </p:nvSpPr>
          <p:spPr>
            <a:xfrm>
              <a:off x="2953717" y="4499791"/>
              <a:ext cx="30310" cy="11386"/>
            </a:xfrm>
            <a:custGeom>
              <a:avLst/>
              <a:gdLst/>
              <a:ahLst/>
              <a:cxnLst/>
              <a:rect l="l" t="t" r="r" b="b"/>
              <a:pathLst>
                <a:path w="953" h="358" extrusionOk="0">
                  <a:moveTo>
                    <a:pt x="179" y="0"/>
                  </a:moveTo>
                  <a:cubicBezTo>
                    <a:pt x="72" y="0"/>
                    <a:pt x="1" y="84"/>
                    <a:pt x="1" y="179"/>
                  </a:cubicBezTo>
                  <a:cubicBezTo>
                    <a:pt x="1" y="286"/>
                    <a:pt x="72" y="358"/>
                    <a:pt x="179" y="358"/>
                  </a:cubicBezTo>
                  <a:lnTo>
                    <a:pt x="774" y="358"/>
                  </a:lnTo>
                  <a:cubicBezTo>
                    <a:pt x="882" y="358"/>
                    <a:pt x="953" y="286"/>
                    <a:pt x="953" y="179"/>
                  </a:cubicBezTo>
                  <a:cubicBezTo>
                    <a:pt x="953" y="96"/>
                    <a:pt x="858" y="0"/>
                    <a:pt x="7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39"/>
            <p:cNvSpPr/>
            <p:nvPr/>
          </p:nvSpPr>
          <p:spPr>
            <a:xfrm>
              <a:off x="2937051" y="4514930"/>
              <a:ext cx="46976" cy="11386"/>
            </a:xfrm>
            <a:custGeom>
              <a:avLst/>
              <a:gdLst/>
              <a:ahLst/>
              <a:cxnLst/>
              <a:rect l="l" t="t" r="r" b="b"/>
              <a:pathLst>
                <a:path w="1477" h="358" extrusionOk="0">
                  <a:moveTo>
                    <a:pt x="179" y="1"/>
                  </a:moveTo>
                  <a:cubicBezTo>
                    <a:pt x="72" y="1"/>
                    <a:pt x="1" y="84"/>
                    <a:pt x="1" y="179"/>
                  </a:cubicBezTo>
                  <a:cubicBezTo>
                    <a:pt x="1" y="286"/>
                    <a:pt x="72" y="358"/>
                    <a:pt x="179" y="358"/>
                  </a:cubicBezTo>
                  <a:lnTo>
                    <a:pt x="1298" y="358"/>
                  </a:lnTo>
                  <a:cubicBezTo>
                    <a:pt x="1406" y="358"/>
                    <a:pt x="1477" y="286"/>
                    <a:pt x="1477" y="179"/>
                  </a:cubicBezTo>
                  <a:cubicBezTo>
                    <a:pt x="1477" y="84"/>
                    <a:pt x="1382" y="1"/>
                    <a:pt x="129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39"/>
            <p:cNvSpPr/>
            <p:nvPr/>
          </p:nvSpPr>
          <p:spPr>
            <a:xfrm>
              <a:off x="2937051" y="4529719"/>
              <a:ext cx="46976" cy="11386"/>
            </a:xfrm>
            <a:custGeom>
              <a:avLst/>
              <a:gdLst/>
              <a:ahLst/>
              <a:cxnLst/>
              <a:rect l="l" t="t" r="r" b="b"/>
              <a:pathLst>
                <a:path w="1477" h="358" extrusionOk="0">
                  <a:moveTo>
                    <a:pt x="179" y="0"/>
                  </a:moveTo>
                  <a:cubicBezTo>
                    <a:pt x="72" y="0"/>
                    <a:pt x="1" y="71"/>
                    <a:pt x="1" y="179"/>
                  </a:cubicBezTo>
                  <a:cubicBezTo>
                    <a:pt x="1" y="286"/>
                    <a:pt x="72" y="357"/>
                    <a:pt x="179" y="357"/>
                  </a:cubicBezTo>
                  <a:lnTo>
                    <a:pt x="1298" y="357"/>
                  </a:lnTo>
                  <a:cubicBezTo>
                    <a:pt x="1406" y="357"/>
                    <a:pt x="1477" y="286"/>
                    <a:pt x="1477" y="179"/>
                  </a:cubicBezTo>
                  <a:cubicBezTo>
                    <a:pt x="1477" y="71"/>
                    <a:pt x="1382" y="0"/>
                    <a:pt x="12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39"/>
            <p:cNvSpPr/>
            <p:nvPr/>
          </p:nvSpPr>
          <p:spPr>
            <a:xfrm>
              <a:off x="3213881" y="4343787"/>
              <a:ext cx="11386" cy="126488"/>
            </a:xfrm>
            <a:custGeom>
              <a:avLst/>
              <a:gdLst/>
              <a:ahLst/>
              <a:cxnLst/>
              <a:rect l="l" t="t" r="r" b="b"/>
              <a:pathLst>
                <a:path w="358" h="3977" extrusionOk="0">
                  <a:moveTo>
                    <a:pt x="179" y="0"/>
                  </a:moveTo>
                  <a:cubicBezTo>
                    <a:pt x="83" y="0"/>
                    <a:pt x="0" y="83"/>
                    <a:pt x="0" y="179"/>
                  </a:cubicBezTo>
                  <a:lnTo>
                    <a:pt x="0" y="3798"/>
                  </a:lnTo>
                  <a:cubicBezTo>
                    <a:pt x="0" y="3893"/>
                    <a:pt x="83" y="3977"/>
                    <a:pt x="179" y="3977"/>
                  </a:cubicBezTo>
                  <a:cubicBezTo>
                    <a:pt x="286" y="3977"/>
                    <a:pt x="357" y="3893"/>
                    <a:pt x="357" y="3798"/>
                  </a:cubicBezTo>
                  <a:lnTo>
                    <a:pt x="357" y="179"/>
                  </a:lnTo>
                  <a:cubicBezTo>
                    <a:pt x="357" y="72"/>
                    <a:pt x="286" y="0"/>
                    <a:pt x="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10" name="Google Shape;1210;p39"/>
          <p:cNvSpPr/>
          <p:nvPr/>
        </p:nvSpPr>
        <p:spPr>
          <a:xfrm>
            <a:off x="7199691" y="3724846"/>
            <a:ext cx="363563" cy="311657"/>
          </a:xfrm>
          <a:custGeom>
            <a:avLst/>
            <a:gdLst/>
            <a:ahLst/>
            <a:cxnLst/>
            <a:rect l="l" t="t" r="r" b="b"/>
            <a:pathLst>
              <a:path w="11431" h="9799" extrusionOk="0">
                <a:moveTo>
                  <a:pt x="4347" y="1"/>
                </a:moveTo>
                <a:cubicBezTo>
                  <a:pt x="3957" y="1"/>
                  <a:pt x="3588" y="148"/>
                  <a:pt x="3311" y="435"/>
                </a:cubicBezTo>
                <a:lnTo>
                  <a:pt x="3287" y="447"/>
                </a:lnTo>
                <a:lnTo>
                  <a:pt x="3275" y="447"/>
                </a:lnTo>
                <a:cubicBezTo>
                  <a:pt x="3189" y="435"/>
                  <a:pt x="3104" y="429"/>
                  <a:pt x="3019" y="429"/>
                </a:cubicBezTo>
                <a:cubicBezTo>
                  <a:pt x="2531" y="429"/>
                  <a:pt x="2074" y="633"/>
                  <a:pt x="1739" y="1019"/>
                </a:cubicBezTo>
                <a:cubicBezTo>
                  <a:pt x="1358" y="1459"/>
                  <a:pt x="1239" y="2055"/>
                  <a:pt x="1418" y="2602"/>
                </a:cubicBezTo>
                <a:lnTo>
                  <a:pt x="1418" y="2626"/>
                </a:lnTo>
                <a:lnTo>
                  <a:pt x="1406" y="2638"/>
                </a:lnTo>
                <a:cubicBezTo>
                  <a:pt x="549" y="3007"/>
                  <a:pt x="1" y="3841"/>
                  <a:pt x="1" y="4769"/>
                </a:cubicBezTo>
                <a:cubicBezTo>
                  <a:pt x="1" y="5507"/>
                  <a:pt x="346" y="6198"/>
                  <a:pt x="941" y="6627"/>
                </a:cubicBezTo>
                <a:lnTo>
                  <a:pt x="953" y="6638"/>
                </a:lnTo>
                <a:lnTo>
                  <a:pt x="941" y="6650"/>
                </a:lnTo>
                <a:cubicBezTo>
                  <a:pt x="608" y="7281"/>
                  <a:pt x="703" y="7996"/>
                  <a:pt x="1168" y="8532"/>
                </a:cubicBezTo>
                <a:cubicBezTo>
                  <a:pt x="1492" y="8915"/>
                  <a:pt x="1937" y="9116"/>
                  <a:pt x="2409" y="9116"/>
                </a:cubicBezTo>
                <a:cubicBezTo>
                  <a:pt x="2597" y="9116"/>
                  <a:pt x="2788" y="9084"/>
                  <a:pt x="2977" y="9020"/>
                </a:cubicBezTo>
                <a:lnTo>
                  <a:pt x="2989" y="9020"/>
                </a:lnTo>
                <a:lnTo>
                  <a:pt x="3013" y="9032"/>
                </a:lnTo>
                <a:cubicBezTo>
                  <a:pt x="3108" y="9210"/>
                  <a:pt x="3251" y="9377"/>
                  <a:pt x="3406" y="9496"/>
                </a:cubicBezTo>
                <a:cubicBezTo>
                  <a:pt x="3433" y="9523"/>
                  <a:pt x="3473" y="9536"/>
                  <a:pt x="3511" y="9536"/>
                </a:cubicBezTo>
                <a:cubicBezTo>
                  <a:pt x="3524" y="9536"/>
                  <a:pt x="3537" y="9535"/>
                  <a:pt x="3549" y="9532"/>
                </a:cubicBezTo>
                <a:cubicBezTo>
                  <a:pt x="3585" y="9532"/>
                  <a:pt x="3632" y="9496"/>
                  <a:pt x="3668" y="9472"/>
                </a:cubicBezTo>
                <a:cubicBezTo>
                  <a:pt x="3692" y="9436"/>
                  <a:pt x="3704" y="9377"/>
                  <a:pt x="3692" y="9329"/>
                </a:cubicBezTo>
                <a:cubicBezTo>
                  <a:pt x="3692" y="9294"/>
                  <a:pt x="3668" y="9246"/>
                  <a:pt x="3632" y="9210"/>
                </a:cubicBezTo>
                <a:cubicBezTo>
                  <a:pt x="3466" y="9079"/>
                  <a:pt x="3335" y="8913"/>
                  <a:pt x="3263" y="8710"/>
                </a:cubicBezTo>
                <a:cubicBezTo>
                  <a:pt x="3251" y="8663"/>
                  <a:pt x="3204" y="8639"/>
                  <a:pt x="3156" y="8603"/>
                </a:cubicBezTo>
                <a:cubicBezTo>
                  <a:pt x="3132" y="8597"/>
                  <a:pt x="3111" y="8594"/>
                  <a:pt x="3090" y="8594"/>
                </a:cubicBezTo>
                <a:cubicBezTo>
                  <a:pt x="3070" y="8594"/>
                  <a:pt x="3049" y="8597"/>
                  <a:pt x="3025" y="8603"/>
                </a:cubicBezTo>
                <a:cubicBezTo>
                  <a:pt x="2841" y="8695"/>
                  <a:pt x="2642" y="8741"/>
                  <a:pt x="2443" y="8741"/>
                </a:cubicBezTo>
                <a:cubicBezTo>
                  <a:pt x="2177" y="8741"/>
                  <a:pt x="1911" y="8659"/>
                  <a:pt x="1680" y="8496"/>
                </a:cubicBezTo>
                <a:cubicBezTo>
                  <a:pt x="1287" y="8222"/>
                  <a:pt x="1072" y="7758"/>
                  <a:pt x="1120" y="7281"/>
                </a:cubicBezTo>
                <a:cubicBezTo>
                  <a:pt x="1191" y="6615"/>
                  <a:pt x="1763" y="6091"/>
                  <a:pt x="2442" y="6091"/>
                </a:cubicBezTo>
                <a:cubicBezTo>
                  <a:pt x="2537" y="6091"/>
                  <a:pt x="2620" y="6019"/>
                  <a:pt x="2620" y="5912"/>
                </a:cubicBezTo>
                <a:cubicBezTo>
                  <a:pt x="2620" y="5817"/>
                  <a:pt x="2549" y="5734"/>
                  <a:pt x="2442" y="5734"/>
                </a:cubicBezTo>
                <a:cubicBezTo>
                  <a:pt x="1965" y="5734"/>
                  <a:pt x="1501" y="5936"/>
                  <a:pt x="1180" y="6317"/>
                </a:cubicBezTo>
                <a:lnTo>
                  <a:pt x="1168" y="6329"/>
                </a:lnTo>
                <a:lnTo>
                  <a:pt x="1144" y="6317"/>
                </a:lnTo>
                <a:cubicBezTo>
                  <a:pt x="644" y="5936"/>
                  <a:pt x="358" y="5365"/>
                  <a:pt x="358" y="4733"/>
                </a:cubicBezTo>
                <a:cubicBezTo>
                  <a:pt x="358" y="3948"/>
                  <a:pt x="822" y="3233"/>
                  <a:pt x="1549" y="2936"/>
                </a:cubicBezTo>
                <a:lnTo>
                  <a:pt x="1561" y="2912"/>
                </a:lnTo>
                <a:lnTo>
                  <a:pt x="1584" y="2936"/>
                </a:lnTo>
                <a:cubicBezTo>
                  <a:pt x="1882" y="3436"/>
                  <a:pt x="2430" y="3757"/>
                  <a:pt x="3025" y="3757"/>
                </a:cubicBezTo>
                <a:cubicBezTo>
                  <a:pt x="3108" y="3757"/>
                  <a:pt x="3204" y="3674"/>
                  <a:pt x="3204" y="3567"/>
                </a:cubicBezTo>
                <a:cubicBezTo>
                  <a:pt x="3204" y="3471"/>
                  <a:pt x="3132" y="3388"/>
                  <a:pt x="3025" y="3388"/>
                </a:cubicBezTo>
                <a:cubicBezTo>
                  <a:pt x="2501" y="3388"/>
                  <a:pt x="2025" y="3079"/>
                  <a:pt x="1822" y="2614"/>
                </a:cubicBezTo>
                <a:cubicBezTo>
                  <a:pt x="1620" y="2186"/>
                  <a:pt x="1668" y="1709"/>
                  <a:pt x="1942" y="1328"/>
                </a:cubicBezTo>
                <a:cubicBezTo>
                  <a:pt x="2196" y="946"/>
                  <a:pt x="2608" y="744"/>
                  <a:pt x="3058" y="744"/>
                </a:cubicBezTo>
                <a:cubicBezTo>
                  <a:pt x="3071" y="744"/>
                  <a:pt x="3084" y="745"/>
                  <a:pt x="3096" y="745"/>
                </a:cubicBezTo>
                <a:cubicBezTo>
                  <a:pt x="3549" y="769"/>
                  <a:pt x="3930" y="995"/>
                  <a:pt x="4156" y="1388"/>
                </a:cubicBezTo>
                <a:cubicBezTo>
                  <a:pt x="4189" y="1437"/>
                  <a:pt x="4245" y="1464"/>
                  <a:pt x="4307" y="1464"/>
                </a:cubicBezTo>
                <a:cubicBezTo>
                  <a:pt x="4335" y="1464"/>
                  <a:pt x="4365" y="1458"/>
                  <a:pt x="4394" y="1447"/>
                </a:cubicBezTo>
                <a:cubicBezTo>
                  <a:pt x="4466" y="1400"/>
                  <a:pt x="4501" y="1293"/>
                  <a:pt x="4454" y="1209"/>
                </a:cubicBezTo>
                <a:cubicBezTo>
                  <a:pt x="4275" y="923"/>
                  <a:pt x="4037" y="697"/>
                  <a:pt x="3727" y="554"/>
                </a:cubicBezTo>
                <a:lnTo>
                  <a:pt x="3692" y="531"/>
                </a:lnTo>
                <a:lnTo>
                  <a:pt x="3727" y="519"/>
                </a:lnTo>
                <a:cubicBezTo>
                  <a:pt x="3925" y="392"/>
                  <a:pt x="4142" y="329"/>
                  <a:pt x="4362" y="329"/>
                </a:cubicBezTo>
                <a:cubicBezTo>
                  <a:pt x="4553" y="329"/>
                  <a:pt x="4747" y="377"/>
                  <a:pt x="4930" y="471"/>
                </a:cubicBezTo>
                <a:cubicBezTo>
                  <a:pt x="5311" y="685"/>
                  <a:pt x="5537" y="1066"/>
                  <a:pt x="5537" y="1519"/>
                </a:cubicBezTo>
                <a:lnTo>
                  <a:pt x="5537" y="4031"/>
                </a:lnTo>
                <a:lnTo>
                  <a:pt x="5513" y="4031"/>
                </a:lnTo>
                <a:cubicBezTo>
                  <a:pt x="5156" y="4019"/>
                  <a:pt x="4918" y="3888"/>
                  <a:pt x="4751" y="3626"/>
                </a:cubicBezTo>
                <a:cubicBezTo>
                  <a:pt x="4719" y="3577"/>
                  <a:pt x="4652" y="3550"/>
                  <a:pt x="4590" y="3550"/>
                </a:cubicBezTo>
                <a:cubicBezTo>
                  <a:pt x="4562" y="3550"/>
                  <a:pt x="4535" y="3556"/>
                  <a:pt x="4513" y="3567"/>
                </a:cubicBezTo>
                <a:cubicBezTo>
                  <a:pt x="4442" y="3614"/>
                  <a:pt x="4406" y="3733"/>
                  <a:pt x="4454" y="3805"/>
                </a:cubicBezTo>
                <a:cubicBezTo>
                  <a:pt x="4680" y="4162"/>
                  <a:pt x="5037" y="4364"/>
                  <a:pt x="5490" y="4376"/>
                </a:cubicBezTo>
                <a:lnTo>
                  <a:pt x="5513" y="4376"/>
                </a:lnTo>
                <a:lnTo>
                  <a:pt x="5513" y="7008"/>
                </a:lnTo>
                <a:lnTo>
                  <a:pt x="5466" y="6984"/>
                </a:lnTo>
                <a:cubicBezTo>
                  <a:pt x="5240" y="6758"/>
                  <a:pt x="4930" y="6638"/>
                  <a:pt x="4620" y="6638"/>
                </a:cubicBezTo>
                <a:lnTo>
                  <a:pt x="3549" y="6638"/>
                </a:lnTo>
                <a:cubicBezTo>
                  <a:pt x="3454" y="6638"/>
                  <a:pt x="3370" y="6710"/>
                  <a:pt x="3370" y="6817"/>
                </a:cubicBezTo>
                <a:cubicBezTo>
                  <a:pt x="3370" y="6900"/>
                  <a:pt x="3442" y="6996"/>
                  <a:pt x="3549" y="6996"/>
                </a:cubicBezTo>
                <a:lnTo>
                  <a:pt x="4620" y="6996"/>
                </a:lnTo>
                <a:cubicBezTo>
                  <a:pt x="5109" y="6996"/>
                  <a:pt x="5490" y="7400"/>
                  <a:pt x="5490" y="7877"/>
                </a:cubicBezTo>
                <a:lnTo>
                  <a:pt x="5490" y="8258"/>
                </a:lnTo>
                <a:cubicBezTo>
                  <a:pt x="5490" y="8603"/>
                  <a:pt x="5347" y="8924"/>
                  <a:pt x="5073" y="9163"/>
                </a:cubicBezTo>
                <a:cubicBezTo>
                  <a:pt x="4859" y="9347"/>
                  <a:pt x="4589" y="9453"/>
                  <a:pt x="4310" y="9453"/>
                </a:cubicBezTo>
                <a:cubicBezTo>
                  <a:pt x="4247" y="9453"/>
                  <a:pt x="4184" y="9447"/>
                  <a:pt x="4120" y="9436"/>
                </a:cubicBezTo>
                <a:lnTo>
                  <a:pt x="4097" y="9436"/>
                </a:lnTo>
                <a:cubicBezTo>
                  <a:pt x="4061" y="9436"/>
                  <a:pt x="4025" y="9448"/>
                  <a:pt x="3989" y="9460"/>
                </a:cubicBezTo>
                <a:cubicBezTo>
                  <a:pt x="3942" y="9496"/>
                  <a:pt x="3930" y="9544"/>
                  <a:pt x="3918" y="9579"/>
                </a:cubicBezTo>
                <a:cubicBezTo>
                  <a:pt x="3906" y="9675"/>
                  <a:pt x="3966" y="9758"/>
                  <a:pt x="4061" y="9782"/>
                </a:cubicBezTo>
                <a:cubicBezTo>
                  <a:pt x="4137" y="9793"/>
                  <a:pt x="4213" y="9799"/>
                  <a:pt x="4289" y="9799"/>
                </a:cubicBezTo>
                <a:cubicBezTo>
                  <a:pt x="4842" y="9799"/>
                  <a:pt x="5372" y="9500"/>
                  <a:pt x="5644" y="9008"/>
                </a:cubicBezTo>
                <a:lnTo>
                  <a:pt x="5656" y="8972"/>
                </a:lnTo>
                <a:lnTo>
                  <a:pt x="5668" y="9008"/>
                </a:lnTo>
                <a:cubicBezTo>
                  <a:pt x="5951" y="9500"/>
                  <a:pt x="6473" y="9799"/>
                  <a:pt x="7024" y="9799"/>
                </a:cubicBezTo>
                <a:cubicBezTo>
                  <a:pt x="7100" y="9799"/>
                  <a:pt x="7176" y="9793"/>
                  <a:pt x="7252" y="9782"/>
                </a:cubicBezTo>
                <a:cubicBezTo>
                  <a:pt x="7335" y="9758"/>
                  <a:pt x="7418" y="9675"/>
                  <a:pt x="7395" y="9579"/>
                </a:cubicBezTo>
                <a:cubicBezTo>
                  <a:pt x="7395" y="9544"/>
                  <a:pt x="7371" y="9496"/>
                  <a:pt x="7323" y="9460"/>
                </a:cubicBezTo>
                <a:cubicBezTo>
                  <a:pt x="7288" y="9443"/>
                  <a:pt x="7260" y="9432"/>
                  <a:pt x="7228" y="9432"/>
                </a:cubicBezTo>
                <a:cubicBezTo>
                  <a:pt x="7217" y="9432"/>
                  <a:pt x="7205" y="9433"/>
                  <a:pt x="7192" y="9436"/>
                </a:cubicBezTo>
                <a:cubicBezTo>
                  <a:pt x="7129" y="9447"/>
                  <a:pt x="7066" y="9453"/>
                  <a:pt x="7003" y="9453"/>
                </a:cubicBezTo>
                <a:cubicBezTo>
                  <a:pt x="6723" y="9453"/>
                  <a:pt x="6454" y="9347"/>
                  <a:pt x="6240" y="9163"/>
                </a:cubicBezTo>
                <a:cubicBezTo>
                  <a:pt x="5978" y="8948"/>
                  <a:pt x="5823" y="8615"/>
                  <a:pt x="5823" y="8258"/>
                </a:cubicBezTo>
                <a:lnTo>
                  <a:pt x="5823" y="6746"/>
                </a:lnTo>
                <a:cubicBezTo>
                  <a:pt x="5823" y="6246"/>
                  <a:pt x="6228" y="5865"/>
                  <a:pt x="6704" y="5865"/>
                </a:cubicBezTo>
                <a:lnTo>
                  <a:pt x="8252" y="5865"/>
                </a:lnTo>
                <a:cubicBezTo>
                  <a:pt x="8335" y="5865"/>
                  <a:pt x="8430" y="5793"/>
                  <a:pt x="8430" y="5686"/>
                </a:cubicBezTo>
                <a:cubicBezTo>
                  <a:pt x="8430" y="5579"/>
                  <a:pt x="8359" y="5507"/>
                  <a:pt x="8252" y="5507"/>
                </a:cubicBezTo>
                <a:lnTo>
                  <a:pt x="6704" y="5507"/>
                </a:lnTo>
                <a:cubicBezTo>
                  <a:pt x="6383" y="5507"/>
                  <a:pt x="6085" y="5626"/>
                  <a:pt x="5847" y="5853"/>
                </a:cubicBezTo>
                <a:lnTo>
                  <a:pt x="5811" y="5876"/>
                </a:lnTo>
                <a:lnTo>
                  <a:pt x="5811" y="5210"/>
                </a:lnTo>
                <a:lnTo>
                  <a:pt x="5823" y="5210"/>
                </a:lnTo>
                <a:cubicBezTo>
                  <a:pt x="6549" y="5186"/>
                  <a:pt x="7133" y="4591"/>
                  <a:pt x="7133" y="3841"/>
                </a:cubicBezTo>
                <a:cubicBezTo>
                  <a:pt x="7133" y="3757"/>
                  <a:pt x="7061" y="3662"/>
                  <a:pt x="6954" y="3662"/>
                </a:cubicBezTo>
                <a:cubicBezTo>
                  <a:pt x="6859" y="3662"/>
                  <a:pt x="6775" y="3733"/>
                  <a:pt x="6775" y="3841"/>
                </a:cubicBezTo>
                <a:cubicBezTo>
                  <a:pt x="6775" y="4376"/>
                  <a:pt x="6359" y="4829"/>
                  <a:pt x="5823" y="4853"/>
                </a:cubicBezTo>
                <a:lnTo>
                  <a:pt x="5787" y="4853"/>
                </a:lnTo>
                <a:lnTo>
                  <a:pt x="5787" y="1543"/>
                </a:lnTo>
                <a:cubicBezTo>
                  <a:pt x="5787" y="1114"/>
                  <a:pt x="6013" y="709"/>
                  <a:pt x="6406" y="507"/>
                </a:cubicBezTo>
                <a:cubicBezTo>
                  <a:pt x="6582" y="408"/>
                  <a:pt x="6773" y="360"/>
                  <a:pt x="6963" y="360"/>
                </a:cubicBezTo>
                <a:cubicBezTo>
                  <a:pt x="7186" y="360"/>
                  <a:pt x="7410" y="426"/>
                  <a:pt x="7609" y="554"/>
                </a:cubicBezTo>
                <a:lnTo>
                  <a:pt x="7633" y="566"/>
                </a:lnTo>
                <a:lnTo>
                  <a:pt x="7728" y="602"/>
                </a:lnTo>
                <a:cubicBezTo>
                  <a:pt x="7430" y="733"/>
                  <a:pt x="7180" y="971"/>
                  <a:pt x="7002" y="1257"/>
                </a:cubicBezTo>
                <a:cubicBezTo>
                  <a:pt x="6954" y="1328"/>
                  <a:pt x="6966" y="1447"/>
                  <a:pt x="7061" y="1495"/>
                </a:cubicBezTo>
                <a:cubicBezTo>
                  <a:pt x="7086" y="1507"/>
                  <a:pt x="7116" y="1514"/>
                  <a:pt x="7147" y="1514"/>
                </a:cubicBezTo>
                <a:cubicBezTo>
                  <a:pt x="7206" y="1514"/>
                  <a:pt x="7268" y="1490"/>
                  <a:pt x="7299" y="1435"/>
                </a:cubicBezTo>
                <a:cubicBezTo>
                  <a:pt x="7526" y="1054"/>
                  <a:pt x="7918" y="816"/>
                  <a:pt x="8371" y="793"/>
                </a:cubicBezTo>
                <a:cubicBezTo>
                  <a:pt x="8405" y="790"/>
                  <a:pt x="8438" y="789"/>
                  <a:pt x="8471" y="789"/>
                </a:cubicBezTo>
                <a:cubicBezTo>
                  <a:pt x="8895" y="789"/>
                  <a:pt x="9271" y="998"/>
                  <a:pt x="9514" y="1340"/>
                </a:cubicBezTo>
                <a:cubicBezTo>
                  <a:pt x="9788" y="1709"/>
                  <a:pt x="9847" y="2186"/>
                  <a:pt x="9669" y="2602"/>
                </a:cubicBezTo>
                <a:cubicBezTo>
                  <a:pt x="9454" y="3114"/>
                  <a:pt x="8978" y="3436"/>
                  <a:pt x="8430" y="3436"/>
                </a:cubicBezTo>
                <a:cubicBezTo>
                  <a:pt x="8335" y="3436"/>
                  <a:pt x="8252" y="3519"/>
                  <a:pt x="8252" y="3614"/>
                </a:cubicBezTo>
                <a:cubicBezTo>
                  <a:pt x="8252" y="3721"/>
                  <a:pt x="8323" y="3793"/>
                  <a:pt x="8430" y="3793"/>
                </a:cubicBezTo>
                <a:cubicBezTo>
                  <a:pt x="9014" y="3793"/>
                  <a:pt x="9573" y="3483"/>
                  <a:pt x="9871" y="2983"/>
                </a:cubicBezTo>
                <a:lnTo>
                  <a:pt x="9883" y="2959"/>
                </a:lnTo>
                <a:lnTo>
                  <a:pt x="9907" y="2983"/>
                </a:lnTo>
                <a:cubicBezTo>
                  <a:pt x="10562" y="3257"/>
                  <a:pt x="10990" y="3841"/>
                  <a:pt x="11074" y="4555"/>
                </a:cubicBezTo>
                <a:cubicBezTo>
                  <a:pt x="11169" y="5269"/>
                  <a:pt x="10871" y="5936"/>
                  <a:pt x="10300" y="6353"/>
                </a:cubicBezTo>
                <a:lnTo>
                  <a:pt x="10288" y="6377"/>
                </a:lnTo>
                <a:lnTo>
                  <a:pt x="10276" y="6353"/>
                </a:lnTo>
                <a:cubicBezTo>
                  <a:pt x="9966" y="5984"/>
                  <a:pt x="9502" y="5781"/>
                  <a:pt x="9014" y="5781"/>
                </a:cubicBezTo>
                <a:cubicBezTo>
                  <a:pt x="8919" y="5781"/>
                  <a:pt x="8835" y="5853"/>
                  <a:pt x="8835" y="5960"/>
                </a:cubicBezTo>
                <a:cubicBezTo>
                  <a:pt x="8835" y="6055"/>
                  <a:pt x="8907" y="6138"/>
                  <a:pt x="9014" y="6138"/>
                </a:cubicBezTo>
                <a:cubicBezTo>
                  <a:pt x="9633" y="6138"/>
                  <a:pt x="10181" y="6579"/>
                  <a:pt x="10300" y="7186"/>
                </a:cubicBezTo>
                <a:cubicBezTo>
                  <a:pt x="10407" y="7698"/>
                  <a:pt x="10228" y="8186"/>
                  <a:pt x="9812" y="8496"/>
                </a:cubicBezTo>
                <a:cubicBezTo>
                  <a:pt x="9570" y="8688"/>
                  <a:pt x="9281" y="8786"/>
                  <a:pt x="8992" y="8786"/>
                </a:cubicBezTo>
                <a:cubicBezTo>
                  <a:pt x="8796" y="8786"/>
                  <a:pt x="8601" y="8742"/>
                  <a:pt x="8419" y="8651"/>
                </a:cubicBezTo>
                <a:cubicBezTo>
                  <a:pt x="8390" y="8643"/>
                  <a:pt x="8361" y="8632"/>
                  <a:pt x="8332" y="8632"/>
                </a:cubicBezTo>
                <a:cubicBezTo>
                  <a:pt x="8313" y="8632"/>
                  <a:pt x="8294" y="8637"/>
                  <a:pt x="8276" y="8651"/>
                </a:cubicBezTo>
                <a:cubicBezTo>
                  <a:pt x="8240" y="8663"/>
                  <a:pt x="8204" y="8698"/>
                  <a:pt x="8180" y="8758"/>
                </a:cubicBezTo>
                <a:cubicBezTo>
                  <a:pt x="8097" y="8948"/>
                  <a:pt x="7966" y="9127"/>
                  <a:pt x="7799" y="9258"/>
                </a:cubicBezTo>
                <a:cubicBezTo>
                  <a:pt x="7776" y="9294"/>
                  <a:pt x="7740" y="9329"/>
                  <a:pt x="7740" y="9377"/>
                </a:cubicBezTo>
                <a:cubicBezTo>
                  <a:pt x="7740" y="9425"/>
                  <a:pt x="7740" y="9472"/>
                  <a:pt x="7776" y="9508"/>
                </a:cubicBezTo>
                <a:cubicBezTo>
                  <a:pt x="7810" y="9556"/>
                  <a:pt x="7861" y="9581"/>
                  <a:pt x="7912" y="9581"/>
                </a:cubicBezTo>
                <a:cubicBezTo>
                  <a:pt x="7948" y="9581"/>
                  <a:pt x="7984" y="9568"/>
                  <a:pt x="8014" y="9544"/>
                </a:cubicBezTo>
                <a:cubicBezTo>
                  <a:pt x="8180" y="9413"/>
                  <a:pt x="8311" y="9258"/>
                  <a:pt x="8419" y="9079"/>
                </a:cubicBezTo>
                <a:lnTo>
                  <a:pt x="8430" y="9067"/>
                </a:lnTo>
                <a:lnTo>
                  <a:pt x="8442" y="9067"/>
                </a:lnTo>
                <a:cubicBezTo>
                  <a:pt x="8618" y="9127"/>
                  <a:pt x="8801" y="9156"/>
                  <a:pt x="8983" y="9156"/>
                </a:cubicBezTo>
                <a:cubicBezTo>
                  <a:pt x="9343" y="9156"/>
                  <a:pt x="9702" y="9043"/>
                  <a:pt x="10002" y="8829"/>
                </a:cubicBezTo>
                <a:cubicBezTo>
                  <a:pt x="10466" y="8484"/>
                  <a:pt x="10705" y="7960"/>
                  <a:pt x="10681" y="7400"/>
                </a:cubicBezTo>
                <a:cubicBezTo>
                  <a:pt x="10657" y="7162"/>
                  <a:pt x="10597" y="6924"/>
                  <a:pt x="10478" y="6710"/>
                </a:cubicBezTo>
                <a:lnTo>
                  <a:pt x="10466" y="6698"/>
                </a:lnTo>
                <a:lnTo>
                  <a:pt x="10478" y="6686"/>
                </a:lnTo>
                <a:cubicBezTo>
                  <a:pt x="11097" y="6198"/>
                  <a:pt x="11431" y="5507"/>
                  <a:pt x="11431" y="4769"/>
                </a:cubicBezTo>
                <a:cubicBezTo>
                  <a:pt x="11431" y="3841"/>
                  <a:pt x="10883" y="3007"/>
                  <a:pt x="10038" y="2638"/>
                </a:cubicBezTo>
                <a:lnTo>
                  <a:pt x="10026" y="2626"/>
                </a:lnTo>
                <a:lnTo>
                  <a:pt x="10026" y="2602"/>
                </a:lnTo>
                <a:cubicBezTo>
                  <a:pt x="10204" y="2055"/>
                  <a:pt x="10062" y="1459"/>
                  <a:pt x="9693" y="1019"/>
                </a:cubicBezTo>
                <a:cubicBezTo>
                  <a:pt x="9378" y="633"/>
                  <a:pt x="8907" y="429"/>
                  <a:pt x="8421" y="429"/>
                </a:cubicBezTo>
                <a:cubicBezTo>
                  <a:pt x="8337" y="429"/>
                  <a:pt x="8253" y="435"/>
                  <a:pt x="8169" y="447"/>
                </a:cubicBezTo>
                <a:lnTo>
                  <a:pt x="8157" y="447"/>
                </a:lnTo>
                <a:lnTo>
                  <a:pt x="8145" y="435"/>
                </a:lnTo>
                <a:cubicBezTo>
                  <a:pt x="7855" y="156"/>
                  <a:pt x="7473" y="2"/>
                  <a:pt x="7076" y="2"/>
                </a:cubicBezTo>
                <a:cubicBezTo>
                  <a:pt x="7000" y="2"/>
                  <a:pt x="6923" y="7"/>
                  <a:pt x="6847" y="19"/>
                </a:cubicBezTo>
                <a:cubicBezTo>
                  <a:pt x="6371" y="90"/>
                  <a:pt x="5966" y="376"/>
                  <a:pt x="5728" y="793"/>
                </a:cubicBezTo>
                <a:lnTo>
                  <a:pt x="5716" y="816"/>
                </a:lnTo>
                <a:lnTo>
                  <a:pt x="5704" y="793"/>
                </a:lnTo>
                <a:cubicBezTo>
                  <a:pt x="5466" y="376"/>
                  <a:pt x="5061" y="90"/>
                  <a:pt x="4585" y="19"/>
                </a:cubicBezTo>
                <a:cubicBezTo>
                  <a:pt x="4505" y="7"/>
                  <a:pt x="4426" y="1"/>
                  <a:pt x="43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214"/>
        <p:cNvGrpSpPr/>
        <p:nvPr/>
      </p:nvGrpSpPr>
      <p:grpSpPr>
        <a:xfrm>
          <a:off x="0" y="0"/>
          <a:ext cx="0" cy="0"/>
          <a:chOff x="0" y="0"/>
          <a:chExt cx="0" cy="0"/>
        </a:xfrm>
      </p:grpSpPr>
      <p:sp>
        <p:nvSpPr>
          <p:cNvPr id="1215" name="Google Shape;1215;p40"/>
          <p:cNvSpPr txBox="1">
            <a:spLocks noGrp="1"/>
          </p:cNvSpPr>
          <p:nvPr>
            <p:ph type="title"/>
          </p:nvPr>
        </p:nvSpPr>
        <p:spPr>
          <a:xfrm>
            <a:off x="720100" y="5395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AI TECH AGENCY INFOGRAPHICS</a:t>
            </a:r>
            <a:endParaRPr/>
          </a:p>
        </p:txBody>
      </p:sp>
      <p:graphicFrame>
        <p:nvGraphicFramePr>
          <p:cNvPr id="1216" name="Google Shape;1216;p40"/>
          <p:cNvGraphicFramePr/>
          <p:nvPr/>
        </p:nvGraphicFramePr>
        <p:xfrm>
          <a:off x="713275" y="1618473"/>
          <a:ext cx="3000000" cy="3000000"/>
        </p:xfrm>
        <a:graphic>
          <a:graphicData uri="http://schemas.openxmlformats.org/drawingml/2006/table">
            <a:tbl>
              <a:tblPr>
                <a:noFill/>
                <a:tableStyleId>{648727A7-6CAC-4E76-B87E-24113231BC99}</a:tableStyleId>
              </a:tblPr>
              <a:tblGrid>
                <a:gridCol w="1286225">
                  <a:extLst>
                    <a:ext uri="{9D8B030D-6E8A-4147-A177-3AD203B41FA5}">
                      <a16:colId xmlns:a16="http://schemas.microsoft.com/office/drawing/2014/main" val="20000"/>
                    </a:ext>
                  </a:extLst>
                </a:gridCol>
                <a:gridCol w="1286225">
                  <a:extLst>
                    <a:ext uri="{9D8B030D-6E8A-4147-A177-3AD203B41FA5}">
                      <a16:colId xmlns:a16="http://schemas.microsoft.com/office/drawing/2014/main" val="20001"/>
                    </a:ext>
                  </a:extLst>
                </a:gridCol>
                <a:gridCol w="1286225">
                  <a:extLst>
                    <a:ext uri="{9D8B030D-6E8A-4147-A177-3AD203B41FA5}">
                      <a16:colId xmlns:a16="http://schemas.microsoft.com/office/drawing/2014/main" val="20002"/>
                    </a:ext>
                  </a:extLst>
                </a:gridCol>
                <a:gridCol w="1286225">
                  <a:extLst>
                    <a:ext uri="{9D8B030D-6E8A-4147-A177-3AD203B41FA5}">
                      <a16:colId xmlns:a16="http://schemas.microsoft.com/office/drawing/2014/main" val="20003"/>
                    </a:ext>
                  </a:extLst>
                </a:gridCol>
                <a:gridCol w="1286225">
                  <a:extLst>
                    <a:ext uri="{9D8B030D-6E8A-4147-A177-3AD203B41FA5}">
                      <a16:colId xmlns:a16="http://schemas.microsoft.com/office/drawing/2014/main" val="20004"/>
                    </a:ext>
                  </a:extLst>
                </a:gridCol>
                <a:gridCol w="1286225">
                  <a:extLst>
                    <a:ext uri="{9D8B030D-6E8A-4147-A177-3AD203B41FA5}">
                      <a16:colId xmlns:a16="http://schemas.microsoft.com/office/drawing/2014/main" val="20005"/>
                    </a:ext>
                  </a:extLst>
                </a:gridCol>
              </a:tblGrid>
              <a:tr h="478475">
                <a:tc>
                  <a:txBody>
                    <a:bodyPr/>
                    <a:lstStyle/>
                    <a:p>
                      <a:pPr marL="0" lvl="0" indent="0" algn="ctr" rtl="0">
                        <a:spcBef>
                          <a:spcPts val="0"/>
                        </a:spcBef>
                        <a:spcAft>
                          <a:spcPts val="0"/>
                        </a:spcAft>
                        <a:buNone/>
                      </a:pPr>
                      <a:endParaRPr>
                        <a:solidFill>
                          <a:srgbClr val="FFFFFF"/>
                        </a:solidFill>
                        <a:latin typeface="Raleway Medium"/>
                        <a:ea typeface="Raleway Medium"/>
                        <a:cs typeface="Raleway Medium"/>
                        <a:sym typeface="Raleway Medium"/>
                      </a:endParaRPr>
                    </a:p>
                  </a:txBody>
                  <a:tcPr marL="91425" marR="91425" marT="91425" marB="91425" anchor="ctr">
                    <a:lnL w="28575" cap="flat" cmpd="sng">
                      <a:solidFill>
                        <a:srgbClr val="FFFFFF">
                          <a:alpha val="0"/>
                        </a:srgbClr>
                      </a:solidFill>
                      <a:prstDash val="solid"/>
                      <a:round/>
                      <a:headEnd type="none" w="sm" len="sm"/>
                      <a:tailEnd type="none" w="sm" len="sm"/>
                    </a:lnL>
                    <a:lnR w="19050" cap="flat" cmpd="sng">
                      <a:solidFill>
                        <a:schemeClr val="lt2"/>
                      </a:solidFill>
                      <a:prstDash val="solid"/>
                      <a:round/>
                      <a:headEnd type="none" w="sm" len="sm"/>
                      <a:tailEnd type="none" w="sm" len="sm"/>
                    </a:lnR>
                    <a:lnT w="28575" cap="flat" cmpd="sng">
                      <a:solidFill>
                        <a:srgbClr val="FFFFFF">
                          <a:alpha val="0"/>
                        </a:srgbClr>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2400" b="1">
                          <a:solidFill>
                            <a:schemeClr val="lt2"/>
                          </a:solidFill>
                          <a:latin typeface="Rajdhani"/>
                          <a:ea typeface="Rajdhani"/>
                          <a:cs typeface="Rajdhani"/>
                          <a:sym typeface="Rajdhani"/>
                        </a:rPr>
                        <a:t>MON</a:t>
                      </a:r>
                      <a:endParaRPr sz="2400" b="1">
                        <a:solidFill>
                          <a:schemeClr val="lt2"/>
                        </a:solidFill>
                        <a:latin typeface="Rajdhani"/>
                        <a:ea typeface="Rajdhani"/>
                        <a:cs typeface="Rajdhani"/>
                        <a:sym typeface="Rajdhani"/>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rgbClr val="F3F3F3">
                        <a:alpha val="23720"/>
                      </a:srgbClr>
                    </a:solidFill>
                  </a:tcPr>
                </a:tc>
                <a:tc>
                  <a:txBody>
                    <a:bodyPr/>
                    <a:lstStyle/>
                    <a:p>
                      <a:pPr marL="0" lvl="0" indent="0" algn="ctr" rtl="0">
                        <a:spcBef>
                          <a:spcPts val="0"/>
                        </a:spcBef>
                        <a:spcAft>
                          <a:spcPts val="0"/>
                        </a:spcAft>
                        <a:buNone/>
                      </a:pPr>
                      <a:r>
                        <a:rPr lang="en" sz="2400" b="1">
                          <a:solidFill>
                            <a:schemeClr val="lt2"/>
                          </a:solidFill>
                          <a:latin typeface="Rajdhani"/>
                          <a:ea typeface="Rajdhani"/>
                          <a:cs typeface="Rajdhani"/>
                          <a:sym typeface="Rajdhani"/>
                        </a:rPr>
                        <a:t>TUE</a:t>
                      </a:r>
                      <a:endParaRPr sz="2400" b="1">
                        <a:solidFill>
                          <a:schemeClr val="lt2"/>
                        </a:solidFill>
                        <a:latin typeface="Rajdhani"/>
                        <a:ea typeface="Rajdhani"/>
                        <a:cs typeface="Rajdhani"/>
                        <a:sym typeface="Rajdhani"/>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rgbClr val="F3F3F3">
                        <a:alpha val="23720"/>
                      </a:srgbClr>
                    </a:solidFill>
                  </a:tcPr>
                </a:tc>
                <a:tc>
                  <a:txBody>
                    <a:bodyPr/>
                    <a:lstStyle/>
                    <a:p>
                      <a:pPr marL="0" lvl="0" indent="0" algn="ctr" rtl="0">
                        <a:spcBef>
                          <a:spcPts val="0"/>
                        </a:spcBef>
                        <a:spcAft>
                          <a:spcPts val="0"/>
                        </a:spcAft>
                        <a:buNone/>
                      </a:pPr>
                      <a:r>
                        <a:rPr lang="en" sz="2400" b="1">
                          <a:solidFill>
                            <a:schemeClr val="lt2"/>
                          </a:solidFill>
                          <a:latin typeface="Rajdhani"/>
                          <a:ea typeface="Rajdhani"/>
                          <a:cs typeface="Rajdhani"/>
                          <a:sym typeface="Rajdhani"/>
                        </a:rPr>
                        <a:t>WED</a:t>
                      </a:r>
                      <a:endParaRPr sz="2400" b="1">
                        <a:solidFill>
                          <a:schemeClr val="lt2"/>
                        </a:solidFill>
                        <a:latin typeface="Rajdhani"/>
                        <a:ea typeface="Rajdhani"/>
                        <a:cs typeface="Rajdhani"/>
                        <a:sym typeface="Rajdhani"/>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rgbClr val="F3F3F3">
                        <a:alpha val="23720"/>
                      </a:srgbClr>
                    </a:solidFill>
                  </a:tcPr>
                </a:tc>
                <a:tc>
                  <a:txBody>
                    <a:bodyPr/>
                    <a:lstStyle/>
                    <a:p>
                      <a:pPr marL="0" lvl="0" indent="0" algn="ctr" rtl="0">
                        <a:spcBef>
                          <a:spcPts val="0"/>
                        </a:spcBef>
                        <a:spcAft>
                          <a:spcPts val="0"/>
                        </a:spcAft>
                        <a:buNone/>
                      </a:pPr>
                      <a:r>
                        <a:rPr lang="en" sz="2400" b="1">
                          <a:solidFill>
                            <a:schemeClr val="lt2"/>
                          </a:solidFill>
                          <a:latin typeface="Rajdhani"/>
                          <a:ea typeface="Rajdhani"/>
                          <a:cs typeface="Rajdhani"/>
                          <a:sym typeface="Rajdhani"/>
                        </a:rPr>
                        <a:t>THU</a:t>
                      </a:r>
                      <a:endParaRPr sz="2400" b="1">
                        <a:solidFill>
                          <a:schemeClr val="lt2"/>
                        </a:solidFill>
                        <a:latin typeface="Rajdhani"/>
                        <a:ea typeface="Rajdhani"/>
                        <a:cs typeface="Rajdhani"/>
                        <a:sym typeface="Rajdhani"/>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rgbClr val="F3F3F3">
                        <a:alpha val="23720"/>
                      </a:srgbClr>
                    </a:solidFill>
                  </a:tcPr>
                </a:tc>
                <a:tc>
                  <a:txBody>
                    <a:bodyPr/>
                    <a:lstStyle/>
                    <a:p>
                      <a:pPr marL="0" lvl="0" indent="0" algn="ctr" rtl="0">
                        <a:spcBef>
                          <a:spcPts val="0"/>
                        </a:spcBef>
                        <a:spcAft>
                          <a:spcPts val="0"/>
                        </a:spcAft>
                        <a:buNone/>
                      </a:pPr>
                      <a:r>
                        <a:rPr lang="en" sz="2400" b="1">
                          <a:solidFill>
                            <a:schemeClr val="lt2"/>
                          </a:solidFill>
                          <a:latin typeface="Rajdhani"/>
                          <a:ea typeface="Rajdhani"/>
                          <a:cs typeface="Rajdhani"/>
                          <a:sym typeface="Rajdhani"/>
                        </a:rPr>
                        <a:t>FRI</a:t>
                      </a:r>
                      <a:endParaRPr sz="2400" b="1">
                        <a:solidFill>
                          <a:schemeClr val="lt2"/>
                        </a:solidFill>
                        <a:latin typeface="Rajdhani"/>
                        <a:ea typeface="Rajdhani"/>
                        <a:cs typeface="Rajdhani"/>
                        <a:sym typeface="Rajdhani"/>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rgbClr val="F3F3F3">
                        <a:alpha val="23720"/>
                      </a:srgbClr>
                    </a:solidFill>
                  </a:tcPr>
                </a:tc>
                <a:extLst>
                  <a:ext uri="{0D108BD9-81ED-4DB2-BD59-A6C34878D82A}">
                    <a16:rowId xmlns:a16="http://schemas.microsoft.com/office/drawing/2014/main" val="10000"/>
                  </a:ext>
                </a:extLst>
              </a:tr>
              <a:tr h="531625">
                <a:tc>
                  <a:txBody>
                    <a:bodyPr/>
                    <a:lstStyle/>
                    <a:p>
                      <a:pPr marL="0" lvl="0" indent="0" algn="ctr" rtl="0">
                        <a:spcBef>
                          <a:spcPts val="0"/>
                        </a:spcBef>
                        <a:spcAft>
                          <a:spcPts val="0"/>
                        </a:spcAft>
                        <a:buNone/>
                      </a:pPr>
                      <a:r>
                        <a:rPr lang="en" b="1">
                          <a:solidFill>
                            <a:schemeClr val="lt2"/>
                          </a:solidFill>
                          <a:latin typeface="Rajdhani"/>
                          <a:ea typeface="Rajdhani"/>
                          <a:cs typeface="Rajdhani"/>
                          <a:sym typeface="Rajdhani"/>
                        </a:rPr>
                        <a:t>08:00</a:t>
                      </a:r>
                      <a:endParaRPr b="1">
                        <a:solidFill>
                          <a:schemeClr val="lt2"/>
                        </a:solidFill>
                        <a:latin typeface="Rajdhani"/>
                        <a:ea typeface="Rajdhani"/>
                        <a:cs typeface="Rajdhani"/>
                        <a:sym typeface="Rajdhani"/>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rgbClr val="F3F3F3">
                        <a:alpha val="23720"/>
                      </a:srgbClr>
                    </a:solidFill>
                  </a:tcPr>
                </a:tc>
                <a:tc>
                  <a:txBody>
                    <a:bodyPr/>
                    <a:lstStyle/>
                    <a:p>
                      <a:pPr marL="0" lvl="0" indent="0" algn="ctr" rtl="0">
                        <a:spcBef>
                          <a:spcPts val="0"/>
                        </a:spcBef>
                        <a:spcAft>
                          <a:spcPts val="0"/>
                        </a:spcAft>
                        <a:buNone/>
                      </a:pPr>
                      <a:r>
                        <a:rPr lang="en">
                          <a:solidFill>
                            <a:schemeClr val="lt2"/>
                          </a:solidFill>
                          <a:latin typeface="Fira Sans Condensed"/>
                          <a:ea typeface="Fira Sans Condensed"/>
                          <a:cs typeface="Fira Sans Condensed"/>
                          <a:sym typeface="Fira Sans Condensed"/>
                        </a:rPr>
                        <a:t>Insert your own text</a:t>
                      </a:r>
                      <a:endParaRPr>
                        <a:solidFill>
                          <a:schemeClr val="lt2"/>
                        </a:solidFill>
                        <a:latin typeface="Fira Sans Condensed"/>
                        <a:ea typeface="Fira Sans Condensed"/>
                        <a:cs typeface="Fira Sans Condensed"/>
                        <a:sym typeface="Fira Sans Condensed"/>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rgbClr val="F3F3F3">
                        <a:alpha val="23720"/>
                      </a:srgbClr>
                    </a:solidFill>
                  </a:tcPr>
                </a:tc>
                <a:tc>
                  <a:txBody>
                    <a:bodyPr/>
                    <a:lstStyle/>
                    <a:p>
                      <a:pPr marL="0" lvl="0" indent="0" algn="ctr" rtl="0">
                        <a:spcBef>
                          <a:spcPts val="0"/>
                        </a:spcBef>
                        <a:spcAft>
                          <a:spcPts val="0"/>
                        </a:spcAft>
                        <a:buNone/>
                      </a:pPr>
                      <a:r>
                        <a:rPr lang="en">
                          <a:solidFill>
                            <a:schemeClr val="lt2"/>
                          </a:solidFill>
                          <a:latin typeface="Fira Sans Condensed"/>
                          <a:ea typeface="Fira Sans Condensed"/>
                          <a:cs typeface="Fira Sans Condensed"/>
                          <a:sym typeface="Fira Sans Condensed"/>
                        </a:rPr>
                        <a:t>Insert your own text</a:t>
                      </a:r>
                      <a:endParaRPr>
                        <a:solidFill>
                          <a:schemeClr val="lt2"/>
                        </a:solidFill>
                        <a:latin typeface="Fira Sans Condensed"/>
                        <a:ea typeface="Fira Sans Condensed"/>
                        <a:cs typeface="Fira Sans Condensed"/>
                        <a:sym typeface="Fira Sans Condensed"/>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rgbClr val="F3F3F3">
                        <a:alpha val="23720"/>
                      </a:srgbClr>
                    </a:solidFill>
                  </a:tcPr>
                </a:tc>
                <a:tc>
                  <a:txBody>
                    <a:bodyPr/>
                    <a:lstStyle/>
                    <a:p>
                      <a:pPr marL="0" lvl="0" indent="0" algn="ctr" rtl="0">
                        <a:spcBef>
                          <a:spcPts val="0"/>
                        </a:spcBef>
                        <a:spcAft>
                          <a:spcPts val="0"/>
                        </a:spcAft>
                        <a:buNone/>
                      </a:pPr>
                      <a:r>
                        <a:rPr lang="en">
                          <a:solidFill>
                            <a:schemeClr val="lt2"/>
                          </a:solidFill>
                          <a:latin typeface="Fira Sans Condensed"/>
                          <a:ea typeface="Fira Sans Condensed"/>
                          <a:cs typeface="Fira Sans Condensed"/>
                          <a:sym typeface="Fira Sans Condensed"/>
                        </a:rPr>
                        <a:t>Insert your own text</a:t>
                      </a:r>
                      <a:endParaRPr>
                        <a:solidFill>
                          <a:schemeClr val="lt2"/>
                        </a:solidFill>
                        <a:latin typeface="Fira Sans Condensed"/>
                        <a:ea typeface="Fira Sans Condensed"/>
                        <a:cs typeface="Fira Sans Condensed"/>
                        <a:sym typeface="Fira Sans Condensed"/>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rgbClr val="F3F3F3">
                        <a:alpha val="23720"/>
                      </a:srgbClr>
                    </a:solidFill>
                  </a:tcPr>
                </a:tc>
                <a:tc>
                  <a:txBody>
                    <a:bodyPr/>
                    <a:lstStyle/>
                    <a:p>
                      <a:pPr marL="0" lvl="0" indent="0" algn="ctr" rtl="0">
                        <a:spcBef>
                          <a:spcPts val="0"/>
                        </a:spcBef>
                        <a:spcAft>
                          <a:spcPts val="0"/>
                        </a:spcAft>
                        <a:buNone/>
                      </a:pPr>
                      <a:r>
                        <a:rPr lang="en">
                          <a:solidFill>
                            <a:schemeClr val="lt2"/>
                          </a:solidFill>
                          <a:latin typeface="Fira Sans Condensed"/>
                          <a:ea typeface="Fira Sans Condensed"/>
                          <a:cs typeface="Fira Sans Condensed"/>
                          <a:sym typeface="Fira Sans Condensed"/>
                        </a:rPr>
                        <a:t>Insert your own text</a:t>
                      </a:r>
                      <a:endParaRPr>
                        <a:solidFill>
                          <a:schemeClr val="lt2"/>
                        </a:solidFill>
                        <a:latin typeface="Fira Sans Condensed"/>
                        <a:ea typeface="Fira Sans Condensed"/>
                        <a:cs typeface="Fira Sans Condensed"/>
                        <a:sym typeface="Fira Sans Condensed"/>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rgbClr val="F3F3F3">
                        <a:alpha val="23720"/>
                      </a:srgbClr>
                    </a:solidFill>
                  </a:tcPr>
                </a:tc>
                <a:tc>
                  <a:txBody>
                    <a:bodyPr/>
                    <a:lstStyle/>
                    <a:p>
                      <a:pPr marL="0" lvl="0" indent="0" algn="ctr" rtl="0">
                        <a:spcBef>
                          <a:spcPts val="0"/>
                        </a:spcBef>
                        <a:spcAft>
                          <a:spcPts val="0"/>
                        </a:spcAft>
                        <a:buNone/>
                      </a:pPr>
                      <a:r>
                        <a:rPr lang="en">
                          <a:solidFill>
                            <a:schemeClr val="lt2"/>
                          </a:solidFill>
                          <a:latin typeface="Fira Sans Condensed"/>
                          <a:ea typeface="Fira Sans Condensed"/>
                          <a:cs typeface="Fira Sans Condensed"/>
                          <a:sym typeface="Fira Sans Condensed"/>
                        </a:rPr>
                        <a:t>Insert your own text</a:t>
                      </a:r>
                      <a:endParaRPr>
                        <a:solidFill>
                          <a:schemeClr val="lt2"/>
                        </a:solidFill>
                        <a:latin typeface="Fira Sans Condensed"/>
                        <a:ea typeface="Fira Sans Condensed"/>
                        <a:cs typeface="Fira Sans Condensed"/>
                        <a:sym typeface="Fira Sans Condensed"/>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rgbClr val="F3F3F3">
                        <a:alpha val="23720"/>
                      </a:srgbClr>
                    </a:solidFill>
                  </a:tcPr>
                </a:tc>
                <a:extLst>
                  <a:ext uri="{0D108BD9-81ED-4DB2-BD59-A6C34878D82A}">
                    <a16:rowId xmlns:a16="http://schemas.microsoft.com/office/drawing/2014/main" val="10001"/>
                  </a:ext>
                </a:extLst>
              </a:tr>
              <a:tr h="531625">
                <a:tc>
                  <a:txBody>
                    <a:bodyPr/>
                    <a:lstStyle/>
                    <a:p>
                      <a:pPr marL="0" lvl="0" indent="0" algn="ctr" rtl="0">
                        <a:spcBef>
                          <a:spcPts val="0"/>
                        </a:spcBef>
                        <a:spcAft>
                          <a:spcPts val="0"/>
                        </a:spcAft>
                        <a:buNone/>
                      </a:pPr>
                      <a:r>
                        <a:rPr lang="en" b="1">
                          <a:solidFill>
                            <a:schemeClr val="lt2"/>
                          </a:solidFill>
                          <a:latin typeface="Rajdhani"/>
                          <a:ea typeface="Rajdhani"/>
                          <a:cs typeface="Rajdhani"/>
                          <a:sym typeface="Rajdhani"/>
                        </a:rPr>
                        <a:t>10:00</a:t>
                      </a:r>
                      <a:endParaRPr b="1">
                        <a:solidFill>
                          <a:schemeClr val="lt2"/>
                        </a:solidFill>
                        <a:latin typeface="Rajdhani"/>
                        <a:ea typeface="Rajdhani"/>
                        <a:cs typeface="Rajdhani"/>
                        <a:sym typeface="Rajdhani"/>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rgbClr val="F3F3F3">
                        <a:alpha val="23720"/>
                      </a:srgbClr>
                    </a:solidFill>
                  </a:tcPr>
                </a:tc>
                <a:tc>
                  <a:txBody>
                    <a:bodyPr/>
                    <a:lstStyle/>
                    <a:p>
                      <a:pPr marL="0" lvl="0" indent="0" algn="ctr" rtl="0">
                        <a:spcBef>
                          <a:spcPts val="0"/>
                        </a:spcBef>
                        <a:spcAft>
                          <a:spcPts val="0"/>
                        </a:spcAft>
                        <a:buNone/>
                      </a:pPr>
                      <a:r>
                        <a:rPr lang="en">
                          <a:solidFill>
                            <a:schemeClr val="lt2"/>
                          </a:solidFill>
                          <a:latin typeface="Fira Sans Condensed"/>
                          <a:ea typeface="Fira Sans Condensed"/>
                          <a:cs typeface="Fira Sans Condensed"/>
                          <a:sym typeface="Fira Sans Condensed"/>
                        </a:rPr>
                        <a:t>Insert your own text</a:t>
                      </a:r>
                      <a:endParaRPr>
                        <a:solidFill>
                          <a:schemeClr val="lt2"/>
                        </a:solidFill>
                        <a:latin typeface="Fira Sans Condensed"/>
                        <a:ea typeface="Fira Sans Condensed"/>
                        <a:cs typeface="Fira Sans Condensed"/>
                        <a:sym typeface="Fira Sans Condensed"/>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rgbClr val="F3F3F3">
                        <a:alpha val="23720"/>
                      </a:srgbClr>
                    </a:solidFill>
                  </a:tcPr>
                </a:tc>
                <a:tc>
                  <a:txBody>
                    <a:bodyPr/>
                    <a:lstStyle/>
                    <a:p>
                      <a:pPr marL="0" lvl="0" indent="0" algn="ctr" rtl="0">
                        <a:spcBef>
                          <a:spcPts val="0"/>
                        </a:spcBef>
                        <a:spcAft>
                          <a:spcPts val="0"/>
                        </a:spcAft>
                        <a:buNone/>
                      </a:pPr>
                      <a:r>
                        <a:rPr lang="en">
                          <a:solidFill>
                            <a:schemeClr val="lt2"/>
                          </a:solidFill>
                          <a:latin typeface="Fira Sans Condensed"/>
                          <a:ea typeface="Fira Sans Condensed"/>
                          <a:cs typeface="Fira Sans Condensed"/>
                          <a:sym typeface="Fira Sans Condensed"/>
                        </a:rPr>
                        <a:t>Insert your own text</a:t>
                      </a:r>
                      <a:endParaRPr>
                        <a:solidFill>
                          <a:schemeClr val="lt2"/>
                        </a:solidFill>
                        <a:latin typeface="Fira Sans Condensed"/>
                        <a:ea typeface="Fira Sans Condensed"/>
                        <a:cs typeface="Fira Sans Condensed"/>
                        <a:sym typeface="Fira Sans Condensed"/>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rgbClr val="F3F3F3">
                        <a:alpha val="23720"/>
                      </a:srgbClr>
                    </a:solidFill>
                  </a:tcPr>
                </a:tc>
                <a:tc>
                  <a:txBody>
                    <a:bodyPr/>
                    <a:lstStyle/>
                    <a:p>
                      <a:pPr marL="0" lvl="0" indent="0" algn="ctr" rtl="0">
                        <a:spcBef>
                          <a:spcPts val="0"/>
                        </a:spcBef>
                        <a:spcAft>
                          <a:spcPts val="0"/>
                        </a:spcAft>
                        <a:buNone/>
                      </a:pPr>
                      <a:r>
                        <a:rPr lang="en">
                          <a:solidFill>
                            <a:schemeClr val="lt2"/>
                          </a:solidFill>
                          <a:latin typeface="Fira Sans Condensed"/>
                          <a:ea typeface="Fira Sans Condensed"/>
                          <a:cs typeface="Fira Sans Condensed"/>
                          <a:sym typeface="Fira Sans Condensed"/>
                        </a:rPr>
                        <a:t>Insert your own text</a:t>
                      </a:r>
                      <a:endParaRPr>
                        <a:solidFill>
                          <a:schemeClr val="lt2"/>
                        </a:solidFill>
                        <a:latin typeface="Fira Sans Condensed"/>
                        <a:ea typeface="Fira Sans Condensed"/>
                        <a:cs typeface="Fira Sans Condensed"/>
                        <a:sym typeface="Fira Sans Condensed"/>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rgbClr val="F3F3F3">
                        <a:alpha val="23720"/>
                      </a:srgbClr>
                    </a:solidFill>
                  </a:tcPr>
                </a:tc>
                <a:tc>
                  <a:txBody>
                    <a:bodyPr/>
                    <a:lstStyle/>
                    <a:p>
                      <a:pPr marL="0" lvl="0" indent="0" algn="ctr" rtl="0">
                        <a:spcBef>
                          <a:spcPts val="0"/>
                        </a:spcBef>
                        <a:spcAft>
                          <a:spcPts val="0"/>
                        </a:spcAft>
                        <a:buNone/>
                      </a:pPr>
                      <a:r>
                        <a:rPr lang="en">
                          <a:solidFill>
                            <a:schemeClr val="lt2"/>
                          </a:solidFill>
                          <a:latin typeface="Fira Sans Condensed"/>
                          <a:ea typeface="Fira Sans Condensed"/>
                          <a:cs typeface="Fira Sans Condensed"/>
                          <a:sym typeface="Fira Sans Condensed"/>
                        </a:rPr>
                        <a:t>Insert your own text</a:t>
                      </a:r>
                      <a:endParaRPr>
                        <a:solidFill>
                          <a:schemeClr val="lt2"/>
                        </a:solidFill>
                        <a:latin typeface="Fira Sans Condensed"/>
                        <a:ea typeface="Fira Sans Condensed"/>
                        <a:cs typeface="Fira Sans Condensed"/>
                        <a:sym typeface="Fira Sans Condensed"/>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rgbClr val="F3F3F3">
                        <a:alpha val="23720"/>
                      </a:srgbClr>
                    </a:solidFill>
                  </a:tcPr>
                </a:tc>
                <a:tc>
                  <a:txBody>
                    <a:bodyPr/>
                    <a:lstStyle/>
                    <a:p>
                      <a:pPr marL="0" lvl="0" indent="0" algn="ctr" rtl="0">
                        <a:spcBef>
                          <a:spcPts val="0"/>
                        </a:spcBef>
                        <a:spcAft>
                          <a:spcPts val="0"/>
                        </a:spcAft>
                        <a:buNone/>
                      </a:pPr>
                      <a:r>
                        <a:rPr lang="en">
                          <a:solidFill>
                            <a:schemeClr val="lt2"/>
                          </a:solidFill>
                          <a:latin typeface="Fira Sans Condensed"/>
                          <a:ea typeface="Fira Sans Condensed"/>
                          <a:cs typeface="Fira Sans Condensed"/>
                          <a:sym typeface="Fira Sans Condensed"/>
                        </a:rPr>
                        <a:t>Insert your own text</a:t>
                      </a:r>
                      <a:endParaRPr>
                        <a:solidFill>
                          <a:schemeClr val="lt2"/>
                        </a:solidFill>
                        <a:latin typeface="Fira Sans Condensed"/>
                        <a:ea typeface="Fira Sans Condensed"/>
                        <a:cs typeface="Fira Sans Condensed"/>
                        <a:sym typeface="Fira Sans Condensed"/>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rgbClr val="F3F3F3">
                        <a:alpha val="23720"/>
                      </a:srgbClr>
                    </a:solidFill>
                  </a:tcPr>
                </a:tc>
                <a:extLst>
                  <a:ext uri="{0D108BD9-81ED-4DB2-BD59-A6C34878D82A}">
                    <a16:rowId xmlns:a16="http://schemas.microsoft.com/office/drawing/2014/main" val="10002"/>
                  </a:ext>
                </a:extLst>
              </a:tr>
              <a:tr h="425050">
                <a:tc>
                  <a:txBody>
                    <a:bodyPr/>
                    <a:lstStyle/>
                    <a:p>
                      <a:pPr marL="0" lvl="0" indent="0" algn="ctr" rtl="0">
                        <a:spcBef>
                          <a:spcPts val="0"/>
                        </a:spcBef>
                        <a:spcAft>
                          <a:spcPts val="0"/>
                        </a:spcAft>
                        <a:buNone/>
                      </a:pPr>
                      <a:r>
                        <a:rPr lang="en" b="1">
                          <a:solidFill>
                            <a:schemeClr val="lt2"/>
                          </a:solidFill>
                          <a:latin typeface="Rajdhani"/>
                          <a:ea typeface="Rajdhani"/>
                          <a:cs typeface="Rajdhani"/>
                          <a:sym typeface="Rajdhani"/>
                        </a:rPr>
                        <a:t>12:00</a:t>
                      </a:r>
                      <a:endParaRPr b="1">
                        <a:solidFill>
                          <a:schemeClr val="lt2"/>
                        </a:solidFill>
                        <a:latin typeface="Rajdhani"/>
                        <a:ea typeface="Rajdhani"/>
                        <a:cs typeface="Rajdhani"/>
                        <a:sym typeface="Rajdhani"/>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rgbClr val="F3F3F3">
                        <a:alpha val="23720"/>
                      </a:srgbClr>
                    </a:solidFill>
                  </a:tcPr>
                </a:tc>
                <a:tc>
                  <a:txBody>
                    <a:bodyPr/>
                    <a:lstStyle/>
                    <a:p>
                      <a:pPr marL="0" lvl="0" indent="0" algn="ctr" rtl="0">
                        <a:spcBef>
                          <a:spcPts val="0"/>
                        </a:spcBef>
                        <a:spcAft>
                          <a:spcPts val="0"/>
                        </a:spcAft>
                        <a:buNone/>
                      </a:pPr>
                      <a:r>
                        <a:rPr lang="en">
                          <a:solidFill>
                            <a:schemeClr val="lt2"/>
                          </a:solidFill>
                          <a:latin typeface="Fira Sans Condensed"/>
                          <a:ea typeface="Fira Sans Condensed"/>
                          <a:cs typeface="Fira Sans Condensed"/>
                          <a:sym typeface="Fira Sans Condensed"/>
                        </a:rPr>
                        <a:t>Insert your own text</a:t>
                      </a:r>
                      <a:endParaRPr>
                        <a:solidFill>
                          <a:schemeClr val="lt2"/>
                        </a:solidFill>
                        <a:latin typeface="Fira Sans Condensed"/>
                        <a:ea typeface="Fira Sans Condensed"/>
                        <a:cs typeface="Fira Sans Condensed"/>
                        <a:sym typeface="Fira Sans Condensed"/>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rgbClr val="F3F3F3">
                        <a:alpha val="23720"/>
                      </a:srgbClr>
                    </a:solidFill>
                  </a:tcPr>
                </a:tc>
                <a:tc>
                  <a:txBody>
                    <a:bodyPr/>
                    <a:lstStyle/>
                    <a:p>
                      <a:pPr marL="0" lvl="0" indent="0" algn="ctr" rtl="0">
                        <a:spcBef>
                          <a:spcPts val="0"/>
                        </a:spcBef>
                        <a:spcAft>
                          <a:spcPts val="0"/>
                        </a:spcAft>
                        <a:buNone/>
                      </a:pPr>
                      <a:r>
                        <a:rPr lang="en">
                          <a:solidFill>
                            <a:schemeClr val="lt2"/>
                          </a:solidFill>
                          <a:latin typeface="Fira Sans Condensed"/>
                          <a:ea typeface="Fira Sans Condensed"/>
                          <a:cs typeface="Fira Sans Condensed"/>
                          <a:sym typeface="Fira Sans Condensed"/>
                        </a:rPr>
                        <a:t>Insert your own text</a:t>
                      </a:r>
                      <a:endParaRPr>
                        <a:solidFill>
                          <a:schemeClr val="lt2"/>
                        </a:solidFill>
                        <a:latin typeface="Fira Sans Condensed"/>
                        <a:ea typeface="Fira Sans Condensed"/>
                        <a:cs typeface="Fira Sans Condensed"/>
                        <a:sym typeface="Fira Sans Condensed"/>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rgbClr val="F3F3F3">
                        <a:alpha val="23720"/>
                      </a:srgbClr>
                    </a:solidFill>
                  </a:tcPr>
                </a:tc>
                <a:tc>
                  <a:txBody>
                    <a:bodyPr/>
                    <a:lstStyle/>
                    <a:p>
                      <a:pPr marL="0" lvl="0" indent="0" algn="ctr" rtl="0">
                        <a:spcBef>
                          <a:spcPts val="0"/>
                        </a:spcBef>
                        <a:spcAft>
                          <a:spcPts val="0"/>
                        </a:spcAft>
                        <a:buNone/>
                      </a:pPr>
                      <a:r>
                        <a:rPr lang="en">
                          <a:solidFill>
                            <a:schemeClr val="lt2"/>
                          </a:solidFill>
                          <a:latin typeface="Fira Sans Condensed"/>
                          <a:ea typeface="Fira Sans Condensed"/>
                          <a:cs typeface="Fira Sans Condensed"/>
                          <a:sym typeface="Fira Sans Condensed"/>
                        </a:rPr>
                        <a:t>Insert your own text</a:t>
                      </a:r>
                      <a:endParaRPr>
                        <a:solidFill>
                          <a:schemeClr val="lt2"/>
                        </a:solidFill>
                        <a:latin typeface="Fira Sans Condensed"/>
                        <a:ea typeface="Fira Sans Condensed"/>
                        <a:cs typeface="Fira Sans Condensed"/>
                        <a:sym typeface="Fira Sans Condensed"/>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rgbClr val="F3F3F3">
                        <a:alpha val="23720"/>
                      </a:srgbClr>
                    </a:solidFill>
                  </a:tcPr>
                </a:tc>
                <a:tc>
                  <a:txBody>
                    <a:bodyPr/>
                    <a:lstStyle/>
                    <a:p>
                      <a:pPr marL="0" lvl="0" indent="0" algn="ctr" rtl="0">
                        <a:spcBef>
                          <a:spcPts val="0"/>
                        </a:spcBef>
                        <a:spcAft>
                          <a:spcPts val="0"/>
                        </a:spcAft>
                        <a:buNone/>
                      </a:pPr>
                      <a:r>
                        <a:rPr lang="en">
                          <a:solidFill>
                            <a:schemeClr val="lt2"/>
                          </a:solidFill>
                          <a:latin typeface="Fira Sans Condensed"/>
                          <a:ea typeface="Fira Sans Condensed"/>
                          <a:cs typeface="Fira Sans Condensed"/>
                          <a:sym typeface="Fira Sans Condensed"/>
                        </a:rPr>
                        <a:t>Insert your own text</a:t>
                      </a:r>
                      <a:endParaRPr>
                        <a:solidFill>
                          <a:schemeClr val="lt2"/>
                        </a:solidFill>
                        <a:latin typeface="Fira Sans Condensed"/>
                        <a:ea typeface="Fira Sans Condensed"/>
                        <a:cs typeface="Fira Sans Condensed"/>
                        <a:sym typeface="Fira Sans Condensed"/>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rgbClr val="F3F3F3">
                        <a:alpha val="23720"/>
                      </a:srgbClr>
                    </a:solidFill>
                  </a:tcPr>
                </a:tc>
                <a:tc>
                  <a:txBody>
                    <a:bodyPr/>
                    <a:lstStyle/>
                    <a:p>
                      <a:pPr marL="0" lvl="0" indent="0" algn="ctr" rtl="0">
                        <a:spcBef>
                          <a:spcPts val="0"/>
                        </a:spcBef>
                        <a:spcAft>
                          <a:spcPts val="0"/>
                        </a:spcAft>
                        <a:buNone/>
                      </a:pPr>
                      <a:r>
                        <a:rPr lang="en">
                          <a:solidFill>
                            <a:schemeClr val="lt2"/>
                          </a:solidFill>
                          <a:latin typeface="Fira Sans Condensed"/>
                          <a:ea typeface="Fira Sans Condensed"/>
                          <a:cs typeface="Fira Sans Condensed"/>
                          <a:sym typeface="Fira Sans Condensed"/>
                        </a:rPr>
                        <a:t>Insert your own text</a:t>
                      </a:r>
                      <a:endParaRPr>
                        <a:solidFill>
                          <a:schemeClr val="lt2"/>
                        </a:solidFill>
                        <a:latin typeface="Fira Sans Condensed"/>
                        <a:ea typeface="Fira Sans Condensed"/>
                        <a:cs typeface="Fira Sans Condensed"/>
                        <a:sym typeface="Fira Sans Condensed"/>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rgbClr val="F3F3F3">
                        <a:alpha val="23720"/>
                      </a:srgbClr>
                    </a:solidFill>
                  </a:tcPr>
                </a:tc>
                <a:extLst>
                  <a:ext uri="{0D108BD9-81ED-4DB2-BD59-A6C34878D82A}">
                    <a16:rowId xmlns:a16="http://schemas.microsoft.com/office/drawing/2014/main" val="10003"/>
                  </a:ext>
                </a:extLst>
              </a:tr>
              <a:tr h="425050">
                <a:tc>
                  <a:txBody>
                    <a:bodyPr/>
                    <a:lstStyle/>
                    <a:p>
                      <a:pPr marL="0" lvl="0" indent="0" algn="ctr" rtl="0">
                        <a:spcBef>
                          <a:spcPts val="0"/>
                        </a:spcBef>
                        <a:spcAft>
                          <a:spcPts val="0"/>
                        </a:spcAft>
                        <a:buNone/>
                      </a:pPr>
                      <a:r>
                        <a:rPr lang="en" b="1">
                          <a:solidFill>
                            <a:schemeClr val="lt2"/>
                          </a:solidFill>
                          <a:latin typeface="Rajdhani"/>
                          <a:ea typeface="Rajdhani"/>
                          <a:cs typeface="Rajdhani"/>
                          <a:sym typeface="Rajdhani"/>
                        </a:rPr>
                        <a:t>2:00</a:t>
                      </a:r>
                      <a:endParaRPr b="1">
                        <a:solidFill>
                          <a:schemeClr val="lt2"/>
                        </a:solidFill>
                        <a:latin typeface="Rajdhani"/>
                        <a:ea typeface="Rajdhani"/>
                        <a:cs typeface="Rajdhani"/>
                        <a:sym typeface="Rajdhani"/>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rgbClr val="F3F3F3">
                        <a:alpha val="23720"/>
                      </a:srgbClr>
                    </a:solidFill>
                  </a:tcPr>
                </a:tc>
                <a:tc>
                  <a:txBody>
                    <a:bodyPr/>
                    <a:lstStyle/>
                    <a:p>
                      <a:pPr marL="0" lvl="0" indent="0" algn="ctr" rtl="0">
                        <a:spcBef>
                          <a:spcPts val="0"/>
                        </a:spcBef>
                        <a:spcAft>
                          <a:spcPts val="0"/>
                        </a:spcAft>
                        <a:buNone/>
                      </a:pPr>
                      <a:r>
                        <a:rPr lang="en">
                          <a:solidFill>
                            <a:schemeClr val="lt2"/>
                          </a:solidFill>
                          <a:latin typeface="Fira Sans Condensed"/>
                          <a:ea typeface="Fira Sans Condensed"/>
                          <a:cs typeface="Fira Sans Condensed"/>
                          <a:sym typeface="Fira Sans Condensed"/>
                        </a:rPr>
                        <a:t>Insert your own text</a:t>
                      </a:r>
                      <a:endParaRPr>
                        <a:solidFill>
                          <a:schemeClr val="lt2"/>
                        </a:solidFill>
                        <a:latin typeface="Fira Sans Condensed"/>
                        <a:ea typeface="Fira Sans Condensed"/>
                        <a:cs typeface="Fira Sans Condensed"/>
                        <a:sym typeface="Fira Sans Condensed"/>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rgbClr val="F3F3F3">
                        <a:alpha val="23720"/>
                      </a:srgbClr>
                    </a:solidFill>
                  </a:tcPr>
                </a:tc>
                <a:tc>
                  <a:txBody>
                    <a:bodyPr/>
                    <a:lstStyle/>
                    <a:p>
                      <a:pPr marL="0" lvl="0" indent="0" algn="ctr" rtl="0">
                        <a:spcBef>
                          <a:spcPts val="0"/>
                        </a:spcBef>
                        <a:spcAft>
                          <a:spcPts val="0"/>
                        </a:spcAft>
                        <a:buNone/>
                      </a:pPr>
                      <a:r>
                        <a:rPr lang="en">
                          <a:solidFill>
                            <a:schemeClr val="lt2"/>
                          </a:solidFill>
                          <a:latin typeface="Fira Sans Condensed"/>
                          <a:ea typeface="Fira Sans Condensed"/>
                          <a:cs typeface="Fira Sans Condensed"/>
                          <a:sym typeface="Fira Sans Condensed"/>
                        </a:rPr>
                        <a:t>Insert your own text</a:t>
                      </a:r>
                      <a:endParaRPr>
                        <a:solidFill>
                          <a:schemeClr val="lt2"/>
                        </a:solidFill>
                        <a:latin typeface="Fira Sans Condensed"/>
                        <a:ea typeface="Fira Sans Condensed"/>
                        <a:cs typeface="Fira Sans Condensed"/>
                        <a:sym typeface="Fira Sans Condensed"/>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rgbClr val="F3F3F3">
                        <a:alpha val="23720"/>
                      </a:srgbClr>
                    </a:solidFill>
                  </a:tcPr>
                </a:tc>
                <a:tc>
                  <a:txBody>
                    <a:bodyPr/>
                    <a:lstStyle/>
                    <a:p>
                      <a:pPr marL="0" lvl="0" indent="0" algn="ctr" rtl="0">
                        <a:spcBef>
                          <a:spcPts val="0"/>
                        </a:spcBef>
                        <a:spcAft>
                          <a:spcPts val="0"/>
                        </a:spcAft>
                        <a:buNone/>
                      </a:pPr>
                      <a:r>
                        <a:rPr lang="en">
                          <a:solidFill>
                            <a:schemeClr val="lt2"/>
                          </a:solidFill>
                          <a:latin typeface="Fira Sans Condensed"/>
                          <a:ea typeface="Fira Sans Condensed"/>
                          <a:cs typeface="Fira Sans Condensed"/>
                          <a:sym typeface="Fira Sans Condensed"/>
                        </a:rPr>
                        <a:t>Insert your own text</a:t>
                      </a:r>
                      <a:endParaRPr>
                        <a:solidFill>
                          <a:schemeClr val="lt2"/>
                        </a:solidFill>
                        <a:latin typeface="Fira Sans Condensed"/>
                        <a:ea typeface="Fira Sans Condensed"/>
                        <a:cs typeface="Fira Sans Condensed"/>
                        <a:sym typeface="Fira Sans Condensed"/>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rgbClr val="F3F3F3">
                        <a:alpha val="23720"/>
                      </a:srgbClr>
                    </a:solidFill>
                  </a:tcPr>
                </a:tc>
                <a:tc>
                  <a:txBody>
                    <a:bodyPr/>
                    <a:lstStyle/>
                    <a:p>
                      <a:pPr marL="0" lvl="0" indent="0" algn="ctr" rtl="0">
                        <a:spcBef>
                          <a:spcPts val="0"/>
                        </a:spcBef>
                        <a:spcAft>
                          <a:spcPts val="0"/>
                        </a:spcAft>
                        <a:buNone/>
                      </a:pPr>
                      <a:r>
                        <a:rPr lang="en">
                          <a:solidFill>
                            <a:schemeClr val="lt2"/>
                          </a:solidFill>
                          <a:latin typeface="Fira Sans Condensed"/>
                          <a:ea typeface="Fira Sans Condensed"/>
                          <a:cs typeface="Fira Sans Condensed"/>
                          <a:sym typeface="Fira Sans Condensed"/>
                        </a:rPr>
                        <a:t>Insert your own text</a:t>
                      </a:r>
                      <a:endParaRPr>
                        <a:solidFill>
                          <a:schemeClr val="lt2"/>
                        </a:solidFill>
                        <a:latin typeface="Fira Sans Condensed"/>
                        <a:ea typeface="Fira Sans Condensed"/>
                        <a:cs typeface="Fira Sans Condensed"/>
                        <a:sym typeface="Fira Sans Condensed"/>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rgbClr val="F3F3F3">
                        <a:alpha val="23720"/>
                      </a:srgbClr>
                    </a:solidFill>
                  </a:tcPr>
                </a:tc>
                <a:tc>
                  <a:txBody>
                    <a:bodyPr/>
                    <a:lstStyle/>
                    <a:p>
                      <a:pPr marL="0" lvl="0" indent="0" algn="ctr" rtl="0">
                        <a:spcBef>
                          <a:spcPts val="0"/>
                        </a:spcBef>
                        <a:spcAft>
                          <a:spcPts val="0"/>
                        </a:spcAft>
                        <a:buNone/>
                      </a:pPr>
                      <a:r>
                        <a:rPr lang="en">
                          <a:solidFill>
                            <a:schemeClr val="lt2"/>
                          </a:solidFill>
                          <a:latin typeface="Fira Sans Condensed"/>
                          <a:ea typeface="Fira Sans Condensed"/>
                          <a:cs typeface="Fira Sans Condensed"/>
                          <a:sym typeface="Fira Sans Condensed"/>
                        </a:rPr>
                        <a:t>Insert your own text</a:t>
                      </a:r>
                      <a:endParaRPr>
                        <a:solidFill>
                          <a:schemeClr val="lt2"/>
                        </a:solidFill>
                        <a:latin typeface="Fira Sans Condensed"/>
                        <a:ea typeface="Fira Sans Condensed"/>
                        <a:cs typeface="Fira Sans Condensed"/>
                        <a:sym typeface="Fira Sans Condensed"/>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rgbClr val="F3F3F3">
                        <a:alpha val="23720"/>
                      </a:srgbClr>
                    </a:solidFill>
                  </a:tcPr>
                </a:tc>
                <a:extLst>
                  <a:ext uri="{0D108BD9-81ED-4DB2-BD59-A6C34878D82A}">
                    <a16:rowId xmlns:a16="http://schemas.microsoft.com/office/drawing/2014/main" val="10004"/>
                  </a:ext>
                </a:extLst>
              </a:tr>
            </a:tbl>
          </a:graphicData>
        </a:graphic>
      </p:graphicFrame>
      <p:sp>
        <p:nvSpPr>
          <p:cNvPr id="1217" name="Google Shape;1217;p40"/>
          <p:cNvSpPr txBox="1"/>
          <p:nvPr/>
        </p:nvSpPr>
        <p:spPr>
          <a:xfrm>
            <a:off x="3084150" y="1178275"/>
            <a:ext cx="2975700" cy="457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400" b="1">
                <a:solidFill>
                  <a:schemeClr val="lt2"/>
                </a:solidFill>
                <a:latin typeface="Rajdhani"/>
                <a:ea typeface="Rajdhani"/>
                <a:cs typeface="Rajdhani"/>
                <a:sym typeface="Rajdhani"/>
              </a:rPr>
              <a:t>PLANNING</a:t>
            </a:r>
            <a:endParaRPr sz="2400" b="1">
              <a:solidFill>
                <a:schemeClr val="lt2"/>
              </a:solidFill>
              <a:latin typeface="Rajdhani"/>
              <a:ea typeface="Rajdhani"/>
              <a:cs typeface="Rajdhani"/>
              <a:sym typeface="Rajdhani"/>
            </a:endParaRPr>
          </a:p>
        </p:txBody>
      </p:sp>
      <p:grpSp>
        <p:nvGrpSpPr>
          <p:cNvPr id="1218" name="Google Shape;1218;p40"/>
          <p:cNvGrpSpPr/>
          <p:nvPr/>
        </p:nvGrpSpPr>
        <p:grpSpPr>
          <a:xfrm>
            <a:off x="1194854" y="1666912"/>
            <a:ext cx="320143" cy="392581"/>
            <a:chOff x="3086313" y="2877049"/>
            <a:chExt cx="320143" cy="392581"/>
          </a:xfrm>
        </p:grpSpPr>
        <p:sp>
          <p:nvSpPr>
            <p:cNvPr id="1219" name="Google Shape;1219;p40"/>
            <p:cNvSpPr/>
            <p:nvPr/>
          </p:nvSpPr>
          <p:spPr>
            <a:xfrm>
              <a:off x="3125749" y="2915371"/>
              <a:ext cx="240505" cy="354259"/>
            </a:xfrm>
            <a:custGeom>
              <a:avLst/>
              <a:gdLst/>
              <a:ahLst/>
              <a:cxnLst/>
              <a:rect l="l" t="t" r="r" b="b"/>
              <a:pathLst>
                <a:path w="7550" h="11121" extrusionOk="0">
                  <a:moveTo>
                    <a:pt x="3775" y="2929"/>
                  </a:moveTo>
                  <a:lnTo>
                    <a:pt x="3918" y="3120"/>
                  </a:lnTo>
                  <a:cubicBezTo>
                    <a:pt x="3871" y="3144"/>
                    <a:pt x="3823" y="3144"/>
                    <a:pt x="3775" y="3144"/>
                  </a:cubicBezTo>
                  <a:cubicBezTo>
                    <a:pt x="3740" y="3132"/>
                    <a:pt x="3692" y="3120"/>
                    <a:pt x="3644" y="3120"/>
                  </a:cubicBezTo>
                  <a:lnTo>
                    <a:pt x="3775" y="2929"/>
                  </a:lnTo>
                  <a:close/>
                  <a:moveTo>
                    <a:pt x="4168" y="3501"/>
                  </a:moveTo>
                  <a:lnTo>
                    <a:pt x="4299" y="3703"/>
                  </a:lnTo>
                  <a:cubicBezTo>
                    <a:pt x="4126" y="3751"/>
                    <a:pt x="3948" y="3775"/>
                    <a:pt x="3769" y="3775"/>
                  </a:cubicBezTo>
                  <a:cubicBezTo>
                    <a:pt x="3591" y="3775"/>
                    <a:pt x="3412" y="3751"/>
                    <a:pt x="3239" y="3703"/>
                  </a:cubicBezTo>
                  <a:lnTo>
                    <a:pt x="3382" y="3501"/>
                  </a:lnTo>
                  <a:cubicBezTo>
                    <a:pt x="3513" y="3560"/>
                    <a:pt x="3644" y="3572"/>
                    <a:pt x="3775" y="3572"/>
                  </a:cubicBezTo>
                  <a:cubicBezTo>
                    <a:pt x="3918" y="3572"/>
                    <a:pt x="4049" y="3537"/>
                    <a:pt x="4168" y="3501"/>
                  </a:cubicBezTo>
                  <a:close/>
                  <a:moveTo>
                    <a:pt x="3120" y="4132"/>
                  </a:moveTo>
                  <a:cubicBezTo>
                    <a:pt x="3275" y="4180"/>
                    <a:pt x="3418" y="4191"/>
                    <a:pt x="3561" y="4215"/>
                  </a:cubicBezTo>
                  <a:lnTo>
                    <a:pt x="3561" y="8109"/>
                  </a:lnTo>
                  <a:lnTo>
                    <a:pt x="3120" y="8109"/>
                  </a:lnTo>
                  <a:lnTo>
                    <a:pt x="3120" y="4132"/>
                  </a:lnTo>
                  <a:close/>
                  <a:moveTo>
                    <a:pt x="4430" y="4132"/>
                  </a:moveTo>
                  <a:lnTo>
                    <a:pt x="4430" y="8109"/>
                  </a:lnTo>
                  <a:lnTo>
                    <a:pt x="4001" y="8109"/>
                  </a:lnTo>
                  <a:lnTo>
                    <a:pt x="4001" y="4215"/>
                  </a:lnTo>
                  <a:cubicBezTo>
                    <a:pt x="4156" y="4191"/>
                    <a:pt x="4287" y="4180"/>
                    <a:pt x="4430" y="4132"/>
                  </a:cubicBezTo>
                  <a:close/>
                  <a:moveTo>
                    <a:pt x="3799" y="441"/>
                  </a:moveTo>
                  <a:cubicBezTo>
                    <a:pt x="4668" y="441"/>
                    <a:pt x="5490" y="786"/>
                    <a:pt x="6121" y="1394"/>
                  </a:cubicBezTo>
                  <a:cubicBezTo>
                    <a:pt x="6752" y="2025"/>
                    <a:pt x="7097" y="2858"/>
                    <a:pt x="7097" y="3751"/>
                  </a:cubicBezTo>
                  <a:cubicBezTo>
                    <a:pt x="7097" y="4620"/>
                    <a:pt x="6752" y="5442"/>
                    <a:pt x="6157" y="6073"/>
                  </a:cubicBezTo>
                  <a:cubicBezTo>
                    <a:pt x="5609" y="6632"/>
                    <a:pt x="5299" y="7347"/>
                    <a:pt x="5240" y="8109"/>
                  </a:cubicBezTo>
                  <a:lnTo>
                    <a:pt x="4883" y="8109"/>
                  </a:lnTo>
                  <a:lnTo>
                    <a:pt x="4883" y="3822"/>
                  </a:lnTo>
                  <a:cubicBezTo>
                    <a:pt x="4883" y="3775"/>
                    <a:pt x="4871" y="3739"/>
                    <a:pt x="4835" y="3703"/>
                  </a:cubicBezTo>
                  <a:lnTo>
                    <a:pt x="3978" y="2406"/>
                  </a:lnTo>
                  <a:cubicBezTo>
                    <a:pt x="3930" y="2346"/>
                    <a:pt x="3871" y="2310"/>
                    <a:pt x="3799" y="2310"/>
                  </a:cubicBezTo>
                  <a:cubicBezTo>
                    <a:pt x="3716" y="2310"/>
                    <a:pt x="3644" y="2334"/>
                    <a:pt x="3620" y="2406"/>
                  </a:cubicBezTo>
                  <a:lnTo>
                    <a:pt x="2751" y="3703"/>
                  </a:lnTo>
                  <a:cubicBezTo>
                    <a:pt x="2728" y="3739"/>
                    <a:pt x="2704" y="3775"/>
                    <a:pt x="2704" y="3822"/>
                  </a:cubicBezTo>
                  <a:lnTo>
                    <a:pt x="2704" y="8109"/>
                  </a:lnTo>
                  <a:lnTo>
                    <a:pt x="2347" y="8109"/>
                  </a:lnTo>
                  <a:cubicBezTo>
                    <a:pt x="2287" y="7347"/>
                    <a:pt x="1977" y="6632"/>
                    <a:pt x="1430" y="6073"/>
                  </a:cubicBezTo>
                  <a:cubicBezTo>
                    <a:pt x="834" y="5465"/>
                    <a:pt x="501" y="4656"/>
                    <a:pt x="489" y="3810"/>
                  </a:cubicBezTo>
                  <a:cubicBezTo>
                    <a:pt x="477" y="2929"/>
                    <a:pt x="823" y="2096"/>
                    <a:pt x="1430" y="1453"/>
                  </a:cubicBezTo>
                  <a:cubicBezTo>
                    <a:pt x="2049" y="822"/>
                    <a:pt x="2870" y="453"/>
                    <a:pt x="3751" y="441"/>
                  </a:cubicBezTo>
                  <a:close/>
                  <a:moveTo>
                    <a:pt x="5228" y="8561"/>
                  </a:moveTo>
                  <a:lnTo>
                    <a:pt x="5228" y="8835"/>
                  </a:lnTo>
                  <a:lnTo>
                    <a:pt x="5228" y="8883"/>
                  </a:lnTo>
                  <a:lnTo>
                    <a:pt x="2335" y="8883"/>
                  </a:lnTo>
                  <a:lnTo>
                    <a:pt x="2335" y="8835"/>
                  </a:lnTo>
                  <a:lnTo>
                    <a:pt x="2335" y="8561"/>
                  </a:lnTo>
                  <a:close/>
                  <a:moveTo>
                    <a:pt x="5121" y="9311"/>
                  </a:moveTo>
                  <a:cubicBezTo>
                    <a:pt x="4942" y="9752"/>
                    <a:pt x="4525" y="10026"/>
                    <a:pt x="4037" y="10026"/>
                  </a:cubicBezTo>
                  <a:lnTo>
                    <a:pt x="3525" y="10026"/>
                  </a:lnTo>
                  <a:cubicBezTo>
                    <a:pt x="3037" y="10026"/>
                    <a:pt x="2620" y="9728"/>
                    <a:pt x="2442" y="9311"/>
                  </a:cubicBezTo>
                  <a:close/>
                  <a:moveTo>
                    <a:pt x="4049" y="10478"/>
                  </a:moveTo>
                  <a:cubicBezTo>
                    <a:pt x="4061" y="10478"/>
                    <a:pt x="4109" y="10478"/>
                    <a:pt x="4132" y="10490"/>
                  </a:cubicBezTo>
                  <a:cubicBezTo>
                    <a:pt x="4132" y="10597"/>
                    <a:pt x="4049" y="10668"/>
                    <a:pt x="3954" y="10668"/>
                  </a:cubicBezTo>
                  <a:lnTo>
                    <a:pt x="3620" y="10668"/>
                  </a:lnTo>
                  <a:cubicBezTo>
                    <a:pt x="3513" y="10668"/>
                    <a:pt x="3442" y="10585"/>
                    <a:pt x="3442" y="10490"/>
                  </a:cubicBezTo>
                  <a:lnTo>
                    <a:pt x="3442" y="10478"/>
                  </a:lnTo>
                  <a:close/>
                  <a:moveTo>
                    <a:pt x="3762" y="0"/>
                  </a:moveTo>
                  <a:cubicBezTo>
                    <a:pt x="3746" y="0"/>
                    <a:pt x="3731" y="0"/>
                    <a:pt x="3716" y="0"/>
                  </a:cubicBezTo>
                  <a:cubicBezTo>
                    <a:pt x="1656" y="24"/>
                    <a:pt x="1" y="1739"/>
                    <a:pt x="13" y="3810"/>
                  </a:cubicBezTo>
                  <a:cubicBezTo>
                    <a:pt x="25" y="4775"/>
                    <a:pt x="406" y="5680"/>
                    <a:pt x="1073" y="6370"/>
                  </a:cubicBezTo>
                  <a:cubicBezTo>
                    <a:pt x="1596" y="6906"/>
                    <a:pt x="1870" y="7609"/>
                    <a:pt x="1870" y="8335"/>
                  </a:cubicBezTo>
                  <a:lnTo>
                    <a:pt x="1870" y="8835"/>
                  </a:lnTo>
                  <a:cubicBezTo>
                    <a:pt x="1870" y="9549"/>
                    <a:pt x="2335" y="10168"/>
                    <a:pt x="2966" y="10383"/>
                  </a:cubicBezTo>
                  <a:lnTo>
                    <a:pt x="2966" y="10490"/>
                  </a:lnTo>
                  <a:cubicBezTo>
                    <a:pt x="2966" y="10835"/>
                    <a:pt x="3239" y="11121"/>
                    <a:pt x="3585" y="11121"/>
                  </a:cubicBezTo>
                  <a:lnTo>
                    <a:pt x="3930" y="11121"/>
                  </a:lnTo>
                  <a:cubicBezTo>
                    <a:pt x="4275" y="11121"/>
                    <a:pt x="4549" y="10835"/>
                    <a:pt x="4549" y="10490"/>
                  </a:cubicBezTo>
                  <a:lnTo>
                    <a:pt x="4549" y="10383"/>
                  </a:lnTo>
                  <a:cubicBezTo>
                    <a:pt x="5192" y="10168"/>
                    <a:pt x="5645" y="9549"/>
                    <a:pt x="5645" y="8835"/>
                  </a:cubicBezTo>
                  <a:lnTo>
                    <a:pt x="5645" y="8335"/>
                  </a:lnTo>
                  <a:cubicBezTo>
                    <a:pt x="5645" y="7609"/>
                    <a:pt x="5918" y="6918"/>
                    <a:pt x="6442" y="6382"/>
                  </a:cubicBezTo>
                  <a:cubicBezTo>
                    <a:pt x="7133" y="5680"/>
                    <a:pt x="7502" y="4751"/>
                    <a:pt x="7502" y="3763"/>
                  </a:cubicBezTo>
                  <a:cubicBezTo>
                    <a:pt x="7550" y="2751"/>
                    <a:pt x="7145" y="1798"/>
                    <a:pt x="6418" y="1084"/>
                  </a:cubicBezTo>
                  <a:cubicBezTo>
                    <a:pt x="5715" y="380"/>
                    <a:pt x="4757" y="0"/>
                    <a:pt x="37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40"/>
            <p:cNvSpPr/>
            <p:nvPr/>
          </p:nvSpPr>
          <p:spPr>
            <a:xfrm>
              <a:off x="3263076" y="2942511"/>
              <a:ext cx="79287" cy="99579"/>
            </a:xfrm>
            <a:custGeom>
              <a:avLst/>
              <a:gdLst/>
              <a:ahLst/>
              <a:cxnLst/>
              <a:rect l="l" t="t" r="r" b="b"/>
              <a:pathLst>
                <a:path w="2489" h="3126" extrusionOk="0">
                  <a:moveTo>
                    <a:pt x="246" y="1"/>
                  </a:moveTo>
                  <a:cubicBezTo>
                    <a:pt x="146" y="1"/>
                    <a:pt x="56" y="59"/>
                    <a:pt x="36" y="161"/>
                  </a:cubicBezTo>
                  <a:cubicBezTo>
                    <a:pt x="0" y="280"/>
                    <a:pt x="60" y="399"/>
                    <a:pt x="179" y="422"/>
                  </a:cubicBezTo>
                  <a:cubicBezTo>
                    <a:pt x="1286" y="744"/>
                    <a:pt x="2048" y="1768"/>
                    <a:pt x="2048" y="2899"/>
                  </a:cubicBezTo>
                  <a:cubicBezTo>
                    <a:pt x="2048" y="3018"/>
                    <a:pt x="2143" y="3125"/>
                    <a:pt x="2262" y="3125"/>
                  </a:cubicBezTo>
                  <a:cubicBezTo>
                    <a:pt x="2381" y="3125"/>
                    <a:pt x="2488" y="3018"/>
                    <a:pt x="2488" y="2899"/>
                  </a:cubicBezTo>
                  <a:cubicBezTo>
                    <a:pt x="2488" y="1577"/>
                    <a:pt x="1595" y="387"/>
                    <a:pt x="298" y="6"/>
                  </a:cubicBezTo>
                  <a:cubicBezTo>
                    <a:pt x="280" y="2"/>
                    <a:pt x="263" y="1"/>
                    <a:pt x="24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40"/>
            <p:cNvSpPr/>
            <p:nvPr/>
          </p:nvSpPr>
          <p:spPr>
            <a:xfrm>
              <a:off x="3237656" y="2939262"/>
              <a:ext cx="20897" cy="14462"/>
            </a:xfrm>
            <a:custGeom>
              <a:avLst/>
              <a:gdLst/>
              <a:ahLst/>
              <a:cxnLst/>
              <a:rect l="l" t="t" r="r" b="b"/>
              <a:pathLst>
                <a:path w="656" h="454" extrusionOk="0">
                  <a:moveTo>
                    <a:pt x="227" y="1"/>
                  </a:moveTo>
                  <a:cubicBezTo>
                    <a:pt x="107" y="1"/>
                    <a:pt x="0" y="108"/>
                    <a:pt x="0" y="227"/>
                  </a:cubicBezTo>
                  <a:cubicBezTo>
                    <a:pt x="0" y="346"/>
                    <a:pt x="107" y="453"/>
                    <a:pt x="227" y="453"/>
                  </a:cubicBezTo>
                  <a:lnTo>
                    <a:pt x="417" y="453"/>
                  </a:lnTo>
                  <a:cubicBezTo>
                    <a:pt x="536" y="453"/>
                    <a:pt x="619" y="358"/>
                    <a:pt x="643" y="251"/>
                  </a:cubicBezTo>
                  <a:cubicBezTo>
                    <a:pt x="655" y="108"/>
                    <a:pt x="560" y="1"/>
                    <a:pt x="4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40"/>
            <p:cNvSpPr/>
            <p:nvPr/>
          </p:nvSpPr>
          <p:spPr>
            <a:xfrm>
              <a:off x="3379888" y="3029539"/>
              <a:ext cx="26567" cy="14048"/>
            </a:xfrm>
            <a:custGeom>
              <a:avLst/>
              <a:gdLst/>
              <a:ahLst/>
              <a:cxnLst/>
              <a:rect l="l" t="t" r="r" b="b"/>
              <a:pathLst>
                <a:path w="834" h="441" extrusionOk="0">
                  <a:moveTo>
                    <a:pt x="226" y="0"/>
                  </a:moveTo>
                  <a:cubicBezTo>
                    <a:pt x="107" y="0"/>
                    <a:pt x="0" y="107"/>
                    <a:pt x="0" y="226"/>
                  </a:cubicBezTo>
                  <a:cubicBezTo>
                    <a:pt x="0" y="346"/>
                    <a:pt x="107" y="441"/>
                    <a:pt x="226" y="441"/>
                  </a:cubicBezTo>
                  <a:lnTo>
                    <a:pt x="607" y="441"/>
                  </a:lnTo>
                  <a:cubicBezTo>
                    <a:pt x="726" y="441"/>
                    <a:pt x="834" y="346"/>
                    <a:pt x="834" y="226"/>
                  </a:cubicBezTo>
                  <a:cubicBezTo>
                    <a:pt x="822" y="107"/>
                    <a:pt x="726" y="0"/>
                    <a:pt x="6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40"/>
            <p:cNvSpPr/>
            <p:nvPr/>
          </p:nvSpPr>
          <p:spPr>
            <a:xfrm>
              <a:off x="3086313" y="3029539"/>
              <a:ext cx="26599" cy="14048"/>
            </a:xfrm>
            <a:custGeom>
              <a:avLst/>
              <a:gdLst/>
              <a:ahLst/>
              <a:cxnLst/>
              <a:rect l="l" t="t" r="r" b="b"/>
              <a:pathLst>
                <a:path w="835" h="441" extrusionOk="0">
                  <a:moveTo>
                    <a:pt x="227" y="0"/>
                  </a:moveTo>
                  <a:cubicBezTo>
                    <a:pt x="108" y="0"/>
                    <a:pt x="1" y="107"/>
                    <a:pt x="1" y="226"/>
                  </a:cubicBezTo>
                  <a:cubicBezTo>
                    <a:pt x="1" y="346"/>
                    <a:pt x="108" y="441"/>
                    <a:pt x="227" y="441"/>
                  </a:cubicBezTo>
                  <a:lnTo>
                    <a:pt x="608" y="441"/>
                  </a:lnTo>
                  <a:cubicBezTo>
                    <a:pt x="727" y="441"/>
                    <a:pt x="834" y="346"/>
                    <a:pt x="834" y="226"/>
                  </a:cubicBezTo>
                  <a:cubicBezTo>
                    <a:pt x="834" y="107"/>
                    <a:pt x="727" y="0"/>
                    <a:pt x="6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40"/>
            <p:cNvSpPr/>
            <p:nvPr/>
          </p:nvSpPr>
          <p:spPr>
            <a:xfrm>
              <a:off x="3359788" y="2953469"/>
              <a:ext cx="26567" cy="20355"/>
            </a:xfrm>
            <a:custGeom>
              <a:avLst/>
              <a:gdLst/>
              <a:ahLst/>
              <a:cxnLst/>
              <a:rect l="l" t="t" r="r" b="b"/>
              <a:pathLst>
                <a:path w="834" h="639" extrusionOk="0">
                  <a:moveTo>
                    <a:pt x="594" y="0"/>
                  </a:moveTo>
                  <a:cubicBezTo>
                    <a:pt x="555" y="0"/>
                    <a:pt x="514" y="13"/>
                    <a:pt x="476" y="43"/>
                  </a:cubicBezTo>
                  <a:lnTo>
                    <a:pt x="155" y="233"/>
                  </a:lnTo>
                  <a:cubicBezTo>
                    <a:pt x="48" y="293"/>
                    <a:pt x="0" y="424"/>
                    <a:pt x="83" y="531"/>
                  </a:cubicBezTo>
                  <a:cubicBezTo>
                    <a:pt x="119" y="602"/>
                    <a:pt x="203" y="638"/>
                    <a:pt x="274" y="638"/>
                  </a:cubicBezTo>
                  <a:cubicBezTo>
                    <a:pt x="310" y="638"/>
                    <a:pt x="345" y="614"/>
                    <a:pt x="381" y="602"/>
                  </a:cubicBezTo>
                  <a:lnTo>
                    <a:pt x="703" y="412"/>
                  </a:lnTo>
                  <a:cubicBezTo>
                    <a:pt x="810" y="352"/>
                    <a:pt x="834" y="221"/>
                    <a:pt x="774" y="114"/>
                  </a:cubicBezTo>
                  <a:cubicBezTo>
                    <a:pt x="735" y="45"/>
                    <a:pt x="667" y="0"/>
                    <a:pt x="59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40"/>
            <p:cNvSpPr/>
            <p:nvPr/>
          </p:nvSpPr>
          <p:spPr>
            <a:xfrm>
              <a:off x="3106413" y="3100034"/>
              <a:ext cx="26599" cy="20164"/>
            </a:xfrm>
            <a:custGeom>
              <a:avLst/>
              <a:gdLst/>
              <a:ahLst/>
              <a:cxnLst/>
              <a:rect l="l" t="t" r="r" b="b"/>
              <a:pathLst>
                <a:path w="835" h="633" extrusionOk="0">
                  <a:moveTo>
                    <a:pt x="590" y="0"/>
                  </a:moveTo>
                  <a:cubicBezTo>
                    <a:pt x="550" y="0"/>
                    <a:pt x="511" y="12"/>
                    <a:pt x="477" y="38"/>
                  </a:cubicBezTo>
                  <a:lnTo>
                    <a:pt x="144" y="228"/>
                  </a:lnTo>
                  <a:cubicBezTo>
                    <a:pt x="36" y="288"/>
                    <a:pt x="1" y="419"/>
                    <a:pt x="72" y="526"/>
                  </a:cubicBezTo>
                  <a:cubicBezTo>
                    <a:pt x="108" y="597"/>
                    <a:pt x="191" y="633"/>
                    <a:pt x="263" y="633"/>
                  </a:cubicBezTo>
                  <a:cubicBezTo>
                    <a:pt x="310" y="633"/>
                    <a:pt x="334" y="609"/>
                    <a:pt x="370" y="597"/>
                  </a:cubicBezTo>
                  <a:lnTo>
                    <a:pt x="691" y="407"/>
                  </a:lnTo>
                  <a:cubicBezTo>
                    <a:pt x="787" y="347"/>
                    <a:pt x="834" y="216"/>
                    <a:pt x="775" y="109"/>
                  </a:cubicBezTo>
                  <a:cubicBezTo>
                    <a:pt x="736" y="40"/>
                    <a:pt x="663" y="0"/>
                    <a:pt x="5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40"/>
            <p:cNvSpPr/>
            <p:nvPr/>
          </p:nvSpPr>
          <p:spPr>
            <a:xfrm>
              <a:off x="3308565" y="2897277"/>
              <a:ext cx="22044" cy="24178"/>
            </a:xfrm>
            <a:custGeom>
              <a:avLst/>
              <a:gdLst/>
              <a:ahLst/>
              <a:cxnLst/>
              <a:rect l="l" t="t" r="r" b="b"/>
              <a:pathLst>
                <a:path w="692" h="759" extrusionOk="0">
                  <a:moveTo>
                    <a:pt x="441" y="1"/>
                  </a:moveTo>
                  <a:cubicBezTo>
                    <a:pt x="369" y="1"/>
                    <a:pt x="301" y="35"/>
                    <a:pt x="263" y="104"/>
                  </a:cubicBezTo>
                  <a:lnTo>
                    <a:pt x="60" y="438"/>
                  </a:lnTo>
                  <a:cubicBezTo>
                    <a:pt x="1" y="533"/>
                    <a:pt x="37" y="676"/>
                    <a:pt x="144" y="735"/>
                  </a:cubicBezTo>
                  <a:cubicBezTo>
                    <a:pt x="167" y="747"/>
                    <a:pt x="215" y="759"/>
                    <a:pt x="239" y="759"/>
                  </a:cubicBezTo>
                  <a:cubicBezTo>
                    <a:pt x="322" y="759"/>
                    <a:pt x="394" y="711"/>
                    <a:pt x="441" y="652"/>
                  </a:cubicBezTo>
                  <a:lnTo>
                    <a:pt x="632" y="330"/>
                  </a:lnTo>
                  <a:cubicBezTo>
                    <a:pt x="691" y="223"/>
                    <a:pt x="656" y="92"/>
                    <a:pt x="560" y="33"/>
                  </a:cubicBezTo>
                  <a:cubicBezTo>
                    <a:pt x="522" y="11"/>
                    <a:pt x="481" y="1"/>
                    <a:pt x="4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40"/>
            <p:cNvSpPr/>
            <p:nvPr/>
          </p:nvSpPr>
          <p:spPr>
            <a:xfrm>
              <a:off x="3239153" y="2877049"/>
              <a:ext cx="14080" cy="26599"/>
            </a:xfrm>
            <a:custGeom>
              <a:avLst/>
              <a:gdLst/>
              <a:ahLst/>
              <a:cxnLst/>
              <a:rect l="l" t="t" r="r" b="b"/>
              <a:pathLst>
                <a:path w="442" h="835" extrusionOk="0">
                  <a:moveTo>
                    <a:pt x="215" y="1"/>
                  </a:moveTo>
                  <a:cubicBezTo>
                    <a:pt x="96" y="1"/>
                    <a:pt x="1" y="96"/>
                    <a:pt x="1" y="215"/>
                  </a:cubicBezTo>
                  <a:lnTo>
                    <a:pt x="1" y="608"/>
                  </a:lnTo>
                  <a:cubicBezTo>
                    <a:pt x="1" y="727"/>
                    <a:pt x="96" y="834"/>
                    <a:pt x="215" y="834"/>
                  </a:cubicBezTo>
                  <a:cubicBezTo>
                    <a:pt x="334" y="834"/>
                    <a:pt x="441" y="727"/>
                    <a:pt x="441" y="608"/>
                  </a:cubicBezTo>
                  <a:lnTo>
                    <a:pt x="441" y="215"/>
                  </a:lnTo>
                  <a:cubicBezTo>
                    <a:pt x="441" y="96"/>
                    <a:pt x="358" y="1"/>
                    <a:pt x="2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40"/>
            <p:cNvSpPr/>
            <p:nvPr/>
          </p:nvSpPr>
          <p:spPr>
            <a:xfrm>
              <a:off x="3161809" y="2897500"/>
              <a:ext cx="22394" cy="24337"/>
            </a:xfrm>
            <a:custGeom>
              <a:avLst/>
              <a:gdLst/>
              <a:ahLst/>
              <a:cxnLst/>
              <a:rect l="l" t="t" r="r" b="b"/>
              <a:pathLst>
                <a:path w="703" h="764" extrusionOk="0">
                  <a:moveTo>
                    <a:pt x="262" y="0"/>
                  </a:moveTo>
                  <a:cubicBezTo>
                    <a:pt x="222" y="0"/>
                    <a:pt x="181" y="12"/>
                    <a:pt x="143" y="38"/>
                  </a:cubicBezTo>
                  <a:cubicBezTo>
                    <a:pt x="48" y="97"/>
                    <a:pt x="0" y="228"/>
                    <a:pt x="72" y="335"/>
                  </a:cubicBezTo>
                  <a:lnTo>
                    <a:pt x="262" y="669"/>
                  </a:lnTo>
                  <a:cubicBezTo>
                    <a:pt x="310" y="740"/>
                    <a:pt x="381" y="764"/>
                    <a:pt x="464" y="764"/>
                  </a:cubicBezTo>
                  <a:cubicBezTo>
                    <a:pt x="500" y="764"/>
                    <a:pt x="536" y="752"/>
                    <a:pt x="560" y="740"/>
                  </a:cubicBezTo>
                  <a:cubicBezTo>
                    <a:pt x="667" y="681"/>
                    <a:pt x="703" y="550"/>
                    <a:pt x="643" y="442"/>
                  </a:cubicBezTo>
                  <a:lnTo>
                    <a:pt x="441" y="109"/>
                  </a:lnTo>
                  <a:cubicBezTo>
                    <a:pt x="402" y="40"/>
                    <a:pt x="334" y="0"/>
                    <a:pt x="2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40"/>
            <p:cNvSpPr/>
            <p:nvPr/>
          </p:nvSpPr>
          <p:spPr>
            <a:xfrm>
              <a:off x="3106413" y="2953151"/>
              <a:ext cx="26599" cy="19909"/>
            </a:xfrm>
            <a:custGeom>
              <a:avLst/>
              <a:gdLst/>
              <a:ahLst/>
              <a:cxnLst/>
              <a:rect l="l" t="t" r="r" b="b"/>
              <a:pathLst>
                <a:path w="835" h="625" extrusionOk="0">
                  <a:moveTo>
                    <a:pt x="246" y="0"/>
                  </a:moveTo>
                  <a:cubicBezTo>
                    <a:pt x="168" y="0"/>
                    <a:pt x="92" y="40"/>
                    <a:pt x="60" y="112"/>
                  </a:cubicBezTo>
                  <a:cubicBezTo>
                    <a:pt x="1" y="208"/>
                    <a:pt x="25" y="350"/>
                    <a:pt x="132" y="410"/>
                  </a:cubicBezTo>
                  <a:lnTo>
                    <a:pt x="453" y="600"/>
                  </a:lnTo>
                  <a:cubicBezTo>
                    <a:pt x="489" y="612"/>
                    <a:pt x="537" y="624"/>
                    <a:pt x="560" y="624"/>
                  </a:cubicBezTo>
                  <a:cubicBezTo>
                    <a:pt x="632" y="624"/>
                    <a:pt x="715" y="589"/>
                    <a:pt x="751" y="529"/>
                  </a:cubicBezTo>
                  <a:cubicBezTo>
                    <a:pt x="834" y="422"/>
                    <a:pt x="787" y="291"/>
                    <a:pt x="679" y="231"/>
                  </a:cubicBezTo>
                  <a:lnTo>
                    <a:pt x="358" y="29"/>
                  </a:lnTo>
                  <a:cubicBezTo>
                    <a:pt x="323" y="10"/>
                    <a:pt x="284" y="0"/>
                    <a:pt x="2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40"/>
            <p:cNvSpPr/>
            <p:nvPr/>
          </p:nvSpPr>
          <p:spPr>
            <a:xfrm>
              <a:off x="3360520" y="3099811"/>
              <a:ext cx="25834" cy="20005"/>
            </a:xfrm>
            <a:custGeom>
              <a:avLst/>
              <a:gdLst/>
              <a:ahLst/>
              <a:cxnLst/>
              <a:rect l="l" t="t" r="r" b="b"/>
              <a:pathLst>
                <a:path w="811" h="628" extrusionOk="0">
                  <a:moveTo>
                    <a:pt x="239" y="1"/>
                  </a:moveTo>
                  <a:cubicBezTo>
                    <a:pt x="167" y="1"/>
                    <a:pt x="99" y="35"/>
                    <a:pt x="60" y="104"/>
                  </a:cubicBezTo>
                  <a:cubicBezTo>
                    <a:pt x="1" y="211"/>
                    <a:pt x="25" y="342"/>
                    <a:pt x="132" y="402"/>
                  </a:cubicBezTo>
                  <a:lnTo>
                    <a:pt x="453" y="592"/>
                  </a:lnTo>
                  <a:cubicBezTo>
                    <a:pt x="489" y="604"/>
                    <a:pt x="537" y="628"/>
                    <a:pt x="561" y="628"/>
                  </a:cubicBezTo>
                  <a:cubicBezTo>
                    <a:pt x="632" y="628"/>
                    <a:pt x="715" y="580"/>
                    <a:pt x="751" y="521"/>
                  </a:cubicBezTo>
                  <a:cubicBezTo>
                    <a:pt x="811" y="426"/>
                    <a:pt x="787" y="283"/>
                    <a:pt x="680" y="223"/>
                  </a:cubicBezTo>
                  <a:lnTo>
                    <a:pt x="358" y="33"/>
                  </a:lnTo>
                  <a:cubicBezTo>
                    <a:pt x="320" y="11"/>
                    <a:pt x="279" y="1"/>
                    <a:pt x="2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234"/>
        <p:cNvGrpSpPr/>
        <p:nvPr/>
      </p:nvGrpSpPr>
      <p:grpSpPr>
        <a:xfrm>
          <a:off x="0" y="0"/>
          <a:ext cx="0" cy="0"/>
          <a:chOff x="0" y="0"/>
          <a:chExt cx="0" cy="0"/>
        </a:xfrm>
      </p:grpSpPr>
      <p:sp>
        <p:nvSpPr>
          <p:cNvPr id="1235" name="Google Shape;1235;p41"/>
          <p:cNvSpPr txBox="1">
            <a:spLocks noGrp="1"/>
          </p:cNvSpPr>
          <p:nvPr>
            <p:ph type="title"/>
          </p:nvPr>
        </p:nvSpPr>
        <p:spPr>
          <a:xfrm>
            <a:off x="720100" y="5395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AI TECH AGENCY INFOGRAPHICS</a:t>
            </a:r>
            <a:endParaRPr/>
          </a:p>
        </p:txBody>
      </p:sp>
      <p:grpSp>
        <p:nvGrpSpPr>
          <p:cNvPr id="1236" name="Google Shape;1236;p41"/>
          <p:cNvGrpSpPr/>
          <p:nvPr/>
        </p:nvGrpSpPr>
        <p:grpSpPr>
          <a:xfrm>
            <a:off x="6286526" y="3379396"/>
            <a:ext cx="1828803" cy="801300"/>
            <a:chOff x="5129784" y="3315900"/>
            <a:chExt cx="1828803" cy="801300"/>
          </a:xfrm>
        </p:grpSpPr>
        <p:sp>
          <p:nvSpPr>
            <p:cNvPr id="1237" name="Google Shape;1237;p41"/>
            <p:cNvSpPr/>
            <p:nvPr/>
          </p:nvSpPr>
          <p:spPr>
            <a:xfrm>
              <a:off x="5129787" y="3315900"/>
              <a:ext cx="1828800" cy="4572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None/>
              </a:pPr>
              <a:r>
                <a:rPr lang="en" sz="2400" b="1">
                  <a:solidFill>
                    <a:schemeClr val="lt2"/>
                  </a:solidFill>
                  <a:latin typeface="Rajdhani"/>
                  <a:ea typeface="Rajdhani"/>
                  <a:cs typeface="Rajdhani"/>
                  <a:sym typeface="Rajdhani"/>
                </a:rPr>
                <a:t>3RD EVENT</a:t>
              </a:r>
              <a:endParaRPr sz="2400" b="1">
                <a:solidFill>
                  <a:schemeClr val="lt2"/>
                </a:solidFill>
                <a:latin typeface="Rajdhani"/>
                <a:ea typeface="Rajdhani"/>
                <a:cs typeface="Rajdhani"/>
                <a:sym typeface="Rajdhani"/>
              </a:endParaRPr>
            </a:p>
          </p:txBody>
        </p:sp>
        <p:sp>
          <p:nvSpPr>
            <p:cNvPr id="1238" name="Google Shape;1238;p41"/>
            <p:cNvSpPr txBox="1"/>
            <p:nvPr/>
          </p:nvSpPr>
          <p:spPr>
            <a:xfrm>
              <a:off x="5129784" y="3568500"/>
              <a:ext cx="1828800" cy="54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2"/>
                  </a:solidFill>
                  <a:latin typeface="Fira Sans Condensed"/>
                  <a:ea typeface="Fira Sans Condensed"/>
                  <a:cs typeface="Fira Sans Condensed"/>
                  <a:sym typeface="Fira Sans Condensed"/>
                </a:rPr>
                <a:t>Jupiter doesn’t have a solid surface</a:t>
              </a:r>
              <a:endParaRPr>
                <a:solidFill>
                  <a:schemeClr val="lt2"/>
                </a:solidFill>
                <a:latin typeface="Fira Sans Condensed"/>
                <a:ea typeface="Fira Sans Condensed"/>
                <a:cs typeface="Fira Sans Condensed"/>
                <a:sym typeface="Fira Sans Condensed"/>
              </a:endParaRPr>
            </a:p>
          </p:txBody>
        </p:sp>
      </p:grpSp>
      <p:grpSp>
        <p:nvGrpSpPr>
          <p:cNvPr id="1239" name="Google Shape;1239;p41"/>
          <p:cNvGrpSpPr/>
          <p:nvPr/>
        </p:nvGrpSpPr>
        <p:grpSpPr>
          <a:xfrm>
            <a:off x="1028663" y="3375868"/>
            <a:ext cx="1828803" cy="808355"/>
            <a:chOff x="2185409" y="3315900"/>
            <a:chExt cx="1828803" cy="808355"/>
          </a:xfrm>
        </p:grpSpPr>
        <p:sp>
          <p:nvSpPr>
            <p:cNvPr id="1240" name="Google Shape;1240;p41"/>
            <p:cNvSpPr/>
            <p:nvPr/>
          </p:nvSpPr>
          <p:spPr>
            <a:xfrm>
              <a:off x="2185412" y="3315900"/>
              <a:ext cx="1828800" cy="457200"/>
            </a:xfrm>
            <a:prstGeom prst="rect">
              <a:avLst/>
            </a:prstGeom>
            <a:noFill/>
            <a:ln>
              <a:noFill/>
            </a:ln>
          </p:spPr>
          <p:txBody>
            <a:bodyPr spcFirstLastPara="1" wrap="square" lIns="91425" tIns="91425" rIns="91425" bIns="91425" anchor="b" anchorCtr="0">
              <a:noAutofit/>
            </a:bodyPr>
            <a:lstStyle/>
            <a:p>
              <a:pPr marL="0" lvl="0" indent="0" algn="r" rtl="0">
                <a:lnSpc>
                  <a:spcPct val="100000"/>
                </a:lnSpc>
                <a:spcBef>
                  <a:spcPts val="0"/>
                </a:spcBef>
                <a:spcAft>
                  <a:spcPts val="0"/>
                </a:spcAft>
                <a:buNone/>
              </a:pPr>
              <a:r>
                <a:rPr lang="en" sz="2400" b="1">
                  <a:solidFill>
                    <a:schemeClr val="lt2"/>
                  </a:solidFill>
                  <a:latin typeface="Rajdhani"/>
                  <a:ea typeface="Rajdhani"/>
                  <a:cs typeface="Rajdhani"/>
                  <a:sym typeface="Rajdhani"/>
                </a:rPr>
                <a:t>4TH EVENT</a:t>
              </a:r>
              <a:endParaRPr sz="2400" b="1">
                <a:solidFill>
                  <a:schemeClr val="lt2"/>
                </a:solidFill>
                <a:latin typeface="Rajdhani"/>
                <a:ea typeface="Rajdhani"/>
                <a:cs typeface="Rajdhani"/>
                <a:sym typeface="Rajdhani"/>
              </a:endParaRPr>
            </a:p>
          </p:txBody>
        </p:sp>
        <p:sp>
          <p:nvSpPr>
            <p:cNvPr id="1241" name="Google Shape;1241;p41"/>
            <p:cNvSpPr txBox="1"/>
            <p:nvPr/>
          </p:nvSpPr>
          <p:spPr>
            <a:xfrm>
              <a:off x="2185409" y="3575555"/>
              <a:ext cx="1828800" cy="5487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lt2"/>
                  </a:solidFill>
                  <a:latin typeface="Fira Sans Condensed"/>
                  <a:ea typeface="Fira Sans Condensed"/>
                  <a:cs typeface="Fira Sans Condensed"/>
                  <a:sym typeface="Fira Sans Condensed"/>
                </a:rPr>
                <a:t>Saturn is a gas giant with rings</a:t>
              </a:r>
              <a:endParaRPr>
                <a:solidFill>
                  <a:schemeClr val="lt2"/>
                </a:solidFill>
                <a:latin typeface="Fira Sans Condensed"/>
                <a:ea typeface="Fira Sans Condensed"/>
                <a:cs typeface="Fira Sans Condensed"/>
                <a:sym typeface="Fira Sans Condensed"/>
              </a:endParaRPr>
            </a:p>
          </p:txBody>
        </p:sp>
      </p:grpSp>
      <p:grpSp>
        <p:nvGrpSpPr>
          <p:cNvPr id="1242" name="Google Shape;1242;p41"/>
          <p:cNvGrpSpPr/>
          <p:nvPr/>
        </p:nvGrpSpPr>
        <p:grpSpPr>
          <a:xfrm>
            <a:off x="6286526" y="2022583"/>
            <a:ext cx="1828803" cy="964811"/>
            <a:chOff x="5129784" y="2022583"/>
            <a:chExt cx="1828803" cy="964811"/>
          </a:xfrm>
        </p:grpSpPr>
        <p:sp>
          <p:nvSpPr>
            <p:cNvPr id="1243" name="Google Shape;1243;p41"/>
            <p:cNvSpPr/>
            <p:nvPr/>
          </p:nvSpPr>
          <p:spPr>
            <a:xfrm>
              <a:off x="5129787" y="2530194"/>
              <a:ext cx="1828800" cy="4572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None/>
              </a:pPr>
              <a:r>
                <a:rPr lang="en" sz="2400" b="1">
                  <a:solidFill>
                    <a:schemeClr val="lt2"/>
                  </a:solidFill>
                  <a:latin typeface="Rajdhani"/>
                  <a:ea typeface="Rajdhani"/>
                  <a:cs typeface="Rajdhani"/>
                  <a:sym typeface="Rajdhani"/>
                </a:rPr>
                <a:t>2ND EVENT</a:t>
              </a:r>
              <a:endParaRPr sz="2400" b="1">
                <a:solidFill>
                  <a:schemeClr val="lt2"/>
                </a:solidFill>
                <a:latin typeface="Rajdhani"/>
                <a:ea typeface="Rajdhani"/>
                <a:cs typeface="Rajdhani"/>
                <a:sym typeface="Rajdhani"/>
              </a:endParaRPr>
            </a:p>
          </p:txBody>
        </p:sp>
        <p:sp>
          <p:nvSpPr>
            <p:cNvPr id="1244" name="Google Shape;1244;p41"/>
            <p:cNvSpPr txBox="1"/>
            <p:nvPr/>
          </p:nvSpPr>
          <p:spPr>
            <a:xfrm>
              <a:off x="5129784" y="2022583"/>
              <a:ext cx="1828800" cy="54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2"/>
                  </a:solidFill>
                  <a:latin typeface="Fira Sans Condensed"/>
                  <a:ea typeface="Fira Sans Condensed"/>
                  <a:cs typeface="Fira Sans Condensed"/>
                  <a:sym typeface="Fira Sans Condensed"/>
                </a:rPr>
                <a:t>Earth is the third planet from the Sun</a:t>
              </a:r>
              <a:endParaRPr>
                <a:solidFill>
                  <a:schemeClr val="lt2"/>
                </a:solidFill>
                <a:latin typeface="Fira Sans Condensed"/>
                <a:ea typeface="Fira Sans Condensed"/>
                <a:cs typeface="Fira Sans Condensed"/>
                <a:sym typeface="Fira Sans Condensed"/>
              </a:endParaRPr>
            </a:p>
          </p:txBody>
        </p:sp>
      </p:grpSp>
      <p:grpSp>
        <p:nvGrpSpPr>
          <p:cNvPr id="1245" name="Google Shape;1245;p41"/>
          <p:cNvGrpSpPr/>
          <p:nvPr/>
        </p:nvGrpSpPr>
        <p:grpSpPr>
          <a:xfrm>
            <a:off x="3864205" y="2371511"/>
            <a:ext cx="1415589" cy="1415589"/>
            <a:chOff x="3918450" y="2571750"/>
            <a:chExt cx="1307100" cy="1307100"/>
          </a:xfrm>
        </p:grpSpPr>
        <p:sp>
          <p:nvSpPr>
            <p:cNvPr id="1246" name="Google Shape;1246;p41"/>
            <p:cNvSpPr/>
            <p:nvPr/>
          </p:nvSpPr>
          <p:spPr>
            <a:xfrm>
              <a:off x="3918450" y="2571750"/>
              <a:ext cx="1307100" cy="1307100"/>
            </a:xfrm>
            <a:prstGeom prst="diamond">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41"/>
            <p:cNvSpPr/>
            <p:nvPr/>
          </p:nvSpPr>
          <p:spPr>
            <a:xfrm>
              <a:off x="4397376" y="3035476"/>
              <a:ext cx="349249" cy="379648"/>
            </a:xfrm>
            <a:custGeom>
              <a:avLst/>
              <a:gdLst/>
              <a:ahLst/>
              <a:cxnLst/>
              <a:rect l="l" t="t" r="r" b="b"/>
              <a:pathLst>
                <a:path w="6978" h="7585" extrusionOk="0">
                  <a:moveTo>
                    <a:pt x="6084" y="3060"/>
                  </a:moveTo>
                  <a:cubicBezTo>
                    <a:pt x="6453" y="3120"/>
                    <a:pt x="6739" y="3429"/>
                    <a:pt x="6739" y="3822"/>
                  </a:cubicBezTo>
                  <a:cubicBezTo>
                    <a:pt x="6739" y="4203"/>
                    <a:pt x="6453" y="4525"/>
                    <a:pt x="6084" y="4584"/>
                  </a:cubicBezTo>
                  <a:lnTo>
                    <a:pt x="6084" y="3060"/>
                  </a:lnTo>
                  <a:close/>
                  <a:moveTo>
                    <a:pt x="881" y="2929"/>
                  </a:moveTo>
                  <a:lnTo>
                    <a:pt x="881" y="4715"/>
                  </a:lnTo>
                  <a:lnTo>
                    <a:pt x="607" y="4715"/>
                  </a:lnTo>
                  <a:cubicBezTo>
                    <a:pt x="405" y="4715"/>
                    <a:pt x="226" y="4536"/>
                    <a:pt x="226" y="4322"/>
                  </a:cubicBezTo>
                  <a:lnTo>
                    <a:pt x="226" y="3310"/>
                  </a:lnTo>
                  <a:cubicBezTo>
                    <a:pt x="226" y="3108"/>
                    <a:pt x="405" y="2929"/>
                    <a:pt x="607" y="2929"/>
                  </a:cubicBezTo>
                  <a:close/>
                  <a:moveTo>
                    <a:pt x="1893" y="2917"/>
                  </a:moveTo>
                  <a:lnTo>
                    <a:pt x="1893" y="4715"/>
                  </a:lnTo>
                  <a:lnTo>
                    <a:pt x="1107" y="4715"/>
                  </a:lnTo>
                  <a:lnTo>
                    <a:pt x="1107" y="2917"/>
                  </a:lnTo>
                  <a:close/>
                  <a:moveTo>
                    <a:pt x="2024" y="5596"/>
                  </a:moveTo>
                  <a:lnTo>
                    <a:pt x="2024" y="6108"/>
                  </a:lnTo>
                  <a:lnTo>
                    <a:pt x="1798" y="6108"/>
                  </a:lnTo>
                  <a:lnTo>
                    <a:pt x="1929" y="5596"/>
                  </a:lnTo>
                  <a:close/>
                  <a:moveTo>
                    <a:pt x="1858" y="4953"/>
                  </a:moveTo>
                  <a:lnTo>
                    <a:pt x="1405" y="6620"/>
                  </a:lnTo>
                  <a:lnTo>
                    <a:pt x="1107" y="6620"/>
                  </a:lnTo>
                  <a:lnTo>
                    <a:pt x="1107" y="4953"/>
                  </a:lnTo>
                  <a:close/>
                  <a:moveTo>
                    <a:pt x="5846" y="250"/>
                  </a:moveTo>
                  <a:lnTo>
                    <a:pt x="5846" y="7394"/>
                  </a:lnTo>
                  <a:lnTo>
                    <a:pt x="5322" y="7394"/>
                  </a:lnTo>
                  <a:lnTo>
                    <a:pt x="5322" y="2358"/>
                  </a:lnTo>
                  <a:cubicBezTo>
                    <a:pt x="5322" y="2298"/>
                    <a:pt x="5263" y="2239"/>
                    <a:pt x="5203" y="2239"/>
                  </a:cubicBezTo>
                  <a:cubicBezTo>
                    <a:pt x="5144" y="2239"/>
                    <a:pt x="5084" y="2298"/>
                    <a:pt x="5084" y="2358"/>
                  </a:cubicBezTo>
                  <a:lnTo>
                    <a:pt x="5084" y="6608"/>
                  </a:lnTo>
                  <a:cubicBezTo>
                    <a:pt x="4941" y="6394"/>
                    <a:pt x="4715" y="6108"/>
                    <a:pt x="4417" y="5834"/>
                  </a:cubicBezTo>
                  <a:cubicBezTo>
                    <a:pt x="4096" y="5501"/>
                    <a:pt x="3739" y="5251"/>
                    <a:pt x="3393" y="5072"/>
                  </a:cubicBezTo>
                  <a:cubicBezTo>
                    <a:pt x="2989" y="4858"/>
                    <a:pt x="2572" y="4739"/>
                    <a:pt x="2155" y="4727"/>
                  </a:cubicBezTo>
                  <a:lnTo>
                    <a:pt x="2155" y="2917"/>
                  </a:lnTo>
                  <a:cubicBezTo>
                    <a:pt x="2572" y="2893"/>
                    <a:pt x="2989" y="2774"/>
                    <a:pt x="3393" y="2572"/>
                  </a:cubicBezTo>
                  <a:cubicBezTo>
                    <a:pt x="3751" y="2393"/>
                    <a:pt x="4096" y="2120"/>
                    <a:pt x="4417" y="1810"/>
                  </a:cubicBezTo>
                  <a:cubicBezTo>
                    <a:pt x="4715" y="1524"/>
                    <a:pt x="4941" y="1250"/>
                    <a:pt x="5084" y="1036"/>
                  </a:cubicBezTo>
                  <a:lnTo>
                    <a:pt x="5084" y="1798"/>
                  </a:lnTo>
                  <a:cubicBezTo>
                    <a:pt x="5084" y="1858"/>
                    <a:pt x="5144" y="1917"/>
                    <a:pt x="5203" y="1917"/>
                  </a:cubicBezTo>
                  <a:cubicBezTo>
                    <a:pt x="5263" y="1917"/>
                    <a:pt x="5322" y="1858"/>
                    <a:pt x="5322" y="1798"/>
                  </a:cubicBezTo>
                  <a:lnTo>
                    <a:pt x="5322" y="250"/>
                  </a:lnTo>
                  <a:close/>
                  <a:moveTo>
                    <a:pt x="5203" y="0"/>
                  </a:moveTo>
                  <a:cubicBezTo>
                    <a:pt x="5144" y="0"/>
                    <a:pt x="5084" y="60"/>
                    <a:pt x="5084" y="119"/>
                  </a:cubicBezTo>
                  <a:lnTo>
                    <a:pt x="5084" y="596"/>
                  </a:lnTo>
                  <a:cubicBezTo>
                    <a:pt x="5013" y="715"/>
                    <a:pt x="4715" y="1167"/>
                    <a:pt x="4239" y="1619"/>
                  </a:cubicBezTo>
                  <a:cubicBezTo>
                    <a:pt x="3751" y="2096"/>
                    <a:pt x="2965" y="2655"/>
                    <a:pt x="2024" y="2655"/>
                  </a:cubicBezTo>
                  <a:lnTo>
                    <a:pt x="619" y="2655"/>
                  </a:lnTo>
                  <a:cubicBezTo>
                    <a:pt x="286" y="2655"/>
                    <a:pt x="0" y="2941"/>
                    <a:pt x="0" y="3286"/>
                  </a:cubicBezTo>
                  <a:lnTo>
                    <a:pt x="0" y="4298"/>
                  </a:lnTo>
                  <a:cubicBezTo>
                    <a:pt x="0" y="4632"/>
                    <a:pt x="286" y="4917"/>
                    <a:pt x="619" y="4917"/>
                  </a:cubicBezTo>
                  <a:lnTo>
                    <a:pt x="893" y="4917"/>
                  </a:lnTo>
                  <a:lnTo>
                    <a:pt x="893" y="6703"/>
                  </a:lnTo>
                  <a:cubicBezTo>
                    <a:pt x="893" y="6763"/>
                    <a:pt x="953" y="6822"/>
                    <a:pt x="1012" y="6822"/>
                  </a:cubicBezTo>
                  <a:lnTo>
                    <a:pt x="1512" y="6822"/>
                  </a:lnTo>
                  <a:cubicBezTo>
                    <a:pt x="1572" y="6822"/>
                    <a:pt x="1619" y="6799"/>
                    <a:pt x="1631" y="6739"/>
                  </a:cubicBezTo>
                  <a:lnTo>
                    <a:pt x="1750" y="6322"/>
                  </a:lnTo>
                  <a:lnTo>
                    <a:pt x="2155" y="6322"/>
                  </a:lnTo>
                  <a:cubicBezTo>
                    <a:pt x="2215" y="6322"/>
                    <a:pt x="2274" y="6263"/>
                    <a:pt x="2274" y="6203"/>
                  </a:cubicBezTo>
                  <a:lnTo>
                    <a:pt x="2274" y="5441"/>
                  </a:lnTo>
                  <a:cubicBezTo>
                    <a:pt x="2274" y="5382"/>
                    <a:pt x="2215" y="5322"/>
                    <a:pt x="2155" y="5322"/>
                  </a:cubicBezTo>
                  <a:lnTo>
                    <a:pt x="2012" y="5322"/>
                  </a:lnTo>
                  <a:lnTo>
                    <a:pt x="2108" y="4917"/>
                  </a:lnTo>
                  <a:cubicBezTo>
                    <a:pt x="3024" y="4953"/>
                    <a:pt x="3763" y="5501"/>
                    <a:pt x="4239" y="5965"/>
                  </a:cubicBezTo>
                  <a:cubicBezTo>
                    <a:pt x="4715" y="6430"/>
                    <a:pt x="5013" y="6882"/>
                    <a:pt x="5084" y="6989"/>
                  </a:cubicBezTo>
                  <a:lnTo>
                    <a:pt x="5084" y="7465"/>
                  </a:lnTo>
                  <a:cubicBezTo>
                    <a:pt x="5084" y="7525"/>
                    <a:pt x="5144" y="7584"/>
                    <a:pt x="5203" y="7584"/>
                  </a:cubicBezTo>
                  <a:lnTo>
                    <a:pt x="5965" y="7584"/>
                  </a:lnTo>
                  <a:cubicBezTo>
                    <a:pt x="6025" y="7584"/>
                    <a:pt x="6084" y="7525"/>
                    <a:pt x="6084" y="7465"/>
                  </a:cubicBezTo>
                  <a:lnTo>
                    <a:pt x="6084" y="4775"/>
                  </a:lnTo>
                  <a:cubicBezTo>
                    <a:pt x="6596" y="4715"/>
                    <a:pt x="6977" y="4286"/>
                    <a:pt x="6977" y="3774"/>
                  </a:cubicBezTo>
                  <a:cubicBezTo>
                    <a:pt x="6977" y="3298"/>
                    <a:pt x="6596" y="2870"/>
                    <a:pt x="6084" y="2810"/>
                  </a:cubicBezTo>
                  <a:lnTo>
                    <a:pt x="6084" y="119"/>
                  </a:lnTo>
                  <a:cubicBezTo>
                    <a:pt x="6084" y="60"/>
                    <a:pt x="6025" y="0"/>
                    <a:pt x="59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8" name="Google Shape;1248;p41"/>
          <p:cNvSpPr/>
          <p:nvPr/>
        </p:nvSpPr>
        <p:spPr>
          <a:xfrm>
            <a:off x="4087500" y="1584830"/>
            <a:ext cx="969000" cy="969000"/>
          </a:xfrm>
          <a:prstGeom prst="ellipse">
            <a:avLst/>
          </a:prstGeom>
          <a:solidFill>
            <a:srgbClr val="F3F3F3">
              <a:alpha val="23720"/>
            </a:srgbClr>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lt2"/>
                </a:solidFill>
                <a:latin typeface="Rajdhani"/>
                <a:ea typeface="Rajdhani"/>
                <a:cs typeface="Rajdhani"/>
                <a:sym typeface="Rajdhani"/>
              </a:rPr>
              <a:t>1</a:t>
            </a:r>
            <a:endParaRPr sz="2400" b="1">
              <a:solidFill>
                <a:schemeClr val="lt2"/>
              </a:solidFill>
              <a:latin typeface="Rajdhani"/>
              <a:ea typeface="Rajdhani"/>
              <a:cs typeface="Rajdhani"/>
              <a:sym typeface="Rajdhani"/>
            </a:endParaRPr>
          </a:p>
        </p:txBody>
      </p:sp>
      <p:sp>
        <p:nvSpPr>
          <p:cNvPr id="1249" name="Google Shape;1249;p41"/>
          <p:cNvSpPr/>
          <p:nvPr/>
        </p:nvSpPr>
        <p:spPr>
          <a:xfrm>
            <a:off x="5109284" y="2594805"/>
            <a:ext cx="969000" cy="969000"/>
          </a:xfrm>
          <a:prstGeom prst="ellipse">
            <a:avLst/>
          </a:prstGeom>
          <a:solidFill>
            <a:srgbClr val="F3F3F3">
              <a:alpha val="23720"/>
            </a:srgbClr>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lt2"/>
                </a:solidFill>
                <a:latin typeface="Rajdhani"/>
                <a:ea typeface="Rajdhani"/>
                <a:cs typeface="Rajdhani"/>
                <a:sym typeface="Rajdhani"/>
              </a:rPr>
              <a:t>2</a:t>
            </a:r>
            <a:endParaRPr sz="2400" b="1">
              <a:solidFill>
                <a:schemeClr val="lt2"/>
              </a:solidFill>
              <a:latin typeface="Rajdhani"/>
              <a:ea typeface="Rajdhani"/>
              <a:cs typeface="Rajdhani"/>
              <a:sym typeface="Rajdhani"/>
            </a:endParaRPr>
          </a:p>
        </p:txBody>
      </p:sp>
      <p:sp>
        <p:nvSpPr>
          <p:cNvPr id="1250" name="Google Shape;1250;p41"/>
          <p:cNvSpPr/>
          <p:nvPr/>
        </p:nvSpPr>
        <p:spPr>
          <a:xfrm>
            <a:off x="3065707" y="2594805"/>
            <a:ext cx="969000" cy="969000"/>
          </a:xfrm>
          <a:prstGeom prst="ellipse">
            <a:avLst/>
          </a:prstGeom>
          <a:solidFill>
            <a:srgbClr val="F3F3F3">
              <a:alpha val="23720"/>
            </a:srgbClr>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lt2"/>
                </a:solidFill>
                <a:latin typeface="Rajdhani"/>
                <a:ea typeface="Rajdhani"/>
                <a:cs typeface="Rajdhani"/>
                <a:sym typeface="Rajdhani"/>
              </a:rPr>
              <a:t>4</a:t>
            </a:r>
            <a:endParaRPr sz="2400" b="1">
              <a:solidFill>
                <a:schemeClr val="lt2"/>
              </a:solidFill>
              <a:latin typeface="Rajdhani"/>
              <a:ea typeface="Rajdhani"/>
              <a:cs typeface="Rajdhani"/>
              <a:sym typeface="Rajdhani"/>
            </a:endParaRPr>
          </a:p>
        </p:txBody>
      </p:sp>
      <p:sp>
        <p:nvSpPr>
          <p:cNvPr id="1251" name="Google Shape;1251;p41"/>
          <p:cNvSpPr/>
          <p:nvPr/>
        </p:nvSpPr>
        <p:spPr>
          <a:xfrm>
            <a:off x="4087500" y="3623484"/>
            <a:ext cx="969000" cy="969000"/>
          </a:xfrm>
          <a:prstGeom prst="ellipse">
            <a:avLst/>
          </a:prstGeom>
          <a:solidFill>
            <a:srgbClr val="F3F3F3">
              <a:alpha val="23720"/>
            </a:srgbClr>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lt2"/>
                </a:solidFill>
                <a:latin typeface="Rajdhani"/>
                <a:ea typeface="Rajdhani"/>
                <a:cs typeface="Rajdhani"/>
                <a:sym typeface="Rajdhani"/>
              </a:rPr>
              <a:t>3</a:t>
            </a:r>
            <a:endParaRPr sz="2400" b="1">
              <a:solidFill>
                <a:schemeClr val="lt2"/>
              </a:solidFill>
              <a:latin typeface="Rajdhani"/>
              <a:ea typeface="Rajdhani"/>
              <a:cs typeface="Rajdhani"/>
              <a:sym typeface="Rajdhani"/>
            </a:endParaRPr>
          </a:p>
        </p:txBody>
      </p:sp>
      <p:grpSp>
        <p:nvGrpSpPr>
          <p:cNvPr id="1252" name="Google Shape;1252;p41"/>
          <p:cNvGrpSpPr/>
          <p:nvPr/>
        </p:nvGrpSpPr>
        <p:grpSpPr>
          <a:xfrm>
            <a:off x="1028663" y="2022583"/>
            <a:ext cx="1828803" cy="964811"/>
            <a:chOff x="5129784" y="2022583"/>
            <a:chExt cx="1828803" cy="964811"/>
          </a:xfrm>
        </p:grpSpPr>
        <p:sp>
          <p:nvSpPr>
            <p:cNvPr id="1253" name="Google Shape;1253;p41"/>
            <p:cNvSpPr/>
            <p:nvPr/>
          </p:nvSpPr>
          <p:spPr>
            <a:xfrm>
              <a:off x="5129787" y="2530194"/>
              <a:ext cx="1828800" cy="457200"/>
            </a:xfrm>
            <a:prstGeom prst="rect">
              <a:avLst/>
            </a:prstGeom>
            <a:noFill/>
            <a:ln>
              <a:noFill/>
            </a:ln>
          </p:spPr>
          <p:txBody>
            <a:bodyPr spcFirstLastPara="1" wrap="square" lIns="91425" tIns="91425" rIns="91425" bIns="91425" anchor="b" anchorCtr="0">
              <a:noAutofit/>
            </a:bodyPr>
            <a:lstStyle/>
            <a:p>
              <a:pPr marL="0" lvl="0" indent="0" algn="r" rtl="0">
                <a:lnSpc>
                  <a:spcPct val="100000"/>
                </a:lnSpc>
                <a:spcBef>
                  <a:spcPts val="0"/>
                </a:spcBef>
                <a:spcAft>
                  <a:spcPts val="0"/>
                </a:spcAft>
                <a:buNone/>
              </a:pPr>
              <a:r>
                <a:rPr lang="en" sz="2400" b="1">
                  <a:solidFill>
                    <a:schemeClr val="lt2"/>
                  </a:solidFill>
                  <a:latin typeface="Rajdhani"/>
                  <a:ea typeface="Rajdhani"/>
                  <a:cs typeface="Rajdhani"/>
                  <a:sym typeface="Rajdhani"/>
                </a:rPr>
                <a:t>1ST EVENT</a:t>
              </a:r>
              <a:endParaRPr sz="2400" b="1">
                <a:solidFill>
                  <a:schemeClr val="lt2"/>
                </a:solidFill>
                <a:latin typeface="Rajdhani"/>
                <a:ea typeface="Rajdhani"/>
                <a:cs typeface="Rajdhani"/>
                <a:sym typeface="Rajdhani"/>
              </a:endParaRPr>
            </a:p>
          </p:txBody>
        </p:sp>
        <p:sp>
          <p:nvSpPr>
            <p:cNvPr id="1254" name="Google Shape;1254;p41"/>
            <p:cNvSpPr txBox="1"/>
            <p:nvPr/>
          </p:nvSpPr>
          <p:spPr>
            <a:xfrm>
              <a:off x="5129784" y="2022583"/>
              <a:ext cx="1828800" cy="5487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lt2"/>
                  </a:solidFill>
                  <a:latin typeface="Fira Sans Condensed"/>
                  <a:ea typeface="Fira Sans Condensed"/>
                  <a:cs typeface="Fira Sans Condensed"/>
                  <a:sym typeface="Fira Sans Condensed"/>
                </a:rPr>
                <a:t>Venus is the second planet from the Sun</a:t>
              </a:r>
              <a:endParaRPr>
                <a:solidFill>
                  <a:schemeClr val="lt2"/>
                </a:solidFill>
                <a:latin typeface="Fira Sans Condensed"/>
                <a:ea typeface="Fira Sans Condensed"/>
                <a:cs typeface="Fira Sans Condensed"/>
                <a:sym typeface="Fira Sans Condensed"/>
              </a:endParaRPr>
            </a:p>
          </p:txBody>
        </p:sp>
      </p:grpSp>
      <p:sp>
        <p:nvSpPr>
          <p:cNvPr id="1255" name="Google Shape;1255;p41"/>
          <p:cNvSpPr txBox="1"/>
          <p:nvPr/>
        </p:nvSpPr>
        <p:spPr>
          <a:xfrm>
            <a:off x="3084150" y="1178275"/>
            <a:ext cx="2975700" cy="457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400" b="1">
                <a:solidFill>
                  <a:schemeClr val="lt2"/>
                </a:solidFill>
                <a:latin typeface="Rajdhani"/>
                <a:ea typeface="Rajdhani"/>
                <a:cs typeface="Rajdhani"/>
                <a:sym typeface="Rajdhani"/>
              </a:rPr>
              <a:t>NEXT EVENTS</a:t>
            </a:r>
            <a:endParaRPr sz="2400" b="1">
              <a:solidFill>
                <a:schemeClr val="lt2"/>
              </a:solidFill>
              <a:latin typeface="Rajdhani"/>
              <a:ea typeface="Rajdhani"/>
              <a:cs typeface="Rajdhani"/>
              <a:sym typeface="Rajdhani"/>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259"/>
        <p:cNvGrpSpPr/>
        <p:nvPr/>
      </p:nvGrpSpPr>
      <p:grpSpPr>
        <a:xfrm>
          <a:off x="0" y="0"/>
          <a:ext cx="0" cy="0"/>
          <a:chOff x="0" y="0"/>
          <a:chExt cx="0" cy="0"/>
        </a:xfrm>
      </p:grpSpPr>
      <p:sp>
        <p:nvSpPr>
          <p:cNvPr id="1260" name="Google Shape;1260;p42"/>
          <p:cNvSpPr txBox="1">
            <a:spLocks noGrp="1"/>
          </p:cNvSpPr>
          <p:nvPr>
            <p:ph type="title"/>
          </p:nvPr>
        </p:nvSpPr>
        <p:spPr>
          <a:xfrm>
            <a:off x="720100" y="5395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AI TECH AGENCY INFOGRAPHICS</a:t>
            </a:r>
            <a:endParaRPr/>
          </a:p>
        </p:txBody>
      </p:sp>
      <p:grpSp>
        <p:nvGrpSpPr>
          <p:cNvPr id="1261" name="Google Shape;1261;p42"/>
          <p:cNvGrpSpPr/>
          <p:nvPr/>
        </p:nvGrpSpPr>
        <p:grpSpPr>
          <a:xfrm>
            <a:off x="2133028" y="1664193"/>
            <a:ext cx="5724172" cy="484500"/>
            <a:chOff x="2133028" y="1664193"/>
            <a:chExt cx="5724172" cy="484500"/>
          </a:xfrm>
        </p:grpSpPr>
        <p:sp>
          <p:nvSpPr>
            <p:cNvPr id="1262" name="Google Shape;1262;p42"/>
            <p:cNvSpPr txBox="1"/>
            <p:nvPr/>
          </p:nvSpPr>
          <p:spPr>
            <a:xfrm>
              <a:off x="3339714" y="1664193"/>
              <a:ext cx="1781700" cy="484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lt2"/>
                  </a:solidFill>
                  <a:latin typeface="Rajdhani"/>
                  <a:ea typeface="Rajdhani"/>
                  <a:cs typeface="Rajdhani"/>
                  <a:sym typeface="Rajdhani"/>
                </a:rPr>
                <a:t>MARS</a:t>
              </a:r>
              <a:endParaRPr sz="2400" b="1">
                <a:solidFill>
                  <a:schemeClr val="lt2"/>
                </a:solidFill>
                <a:latin typeface="Rajdhani"/>
                <a:ea typeface="Rajdhani"/>
                <a:cs typeface="Rajdhani"/>
                <a:sym typeface="Rajdhani"/>
              </a:endParaRPr>
            </a:p>
          </p:txBody>
        </p:sp>
        <p:sp>
          <p:nvSpPr>
            <p:cNvPr id="1263" name="Google Shape;1263;p42"/>
            <p:cNvSpPr txBox="1"/>
            <p:nvPr/>
          </p:nvSpPr>
          <p:spPr>
            <a:xfrm>
              <a:off x="5369600" y="1664193"/>
              <a:ext cx="2487600" cy="484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2"/>
                  </a:solidFill>
                  <a:latin typeface="Fira Sans Condensed"/>
                  <a:ea typeface="Fira Sans Condensed"/>
                  <a:cs typeface="Fira Sans Condensed"/>
                  <a:sym typeface="Fira Sans Condensed"/>
                </a:rPr>
                <a:t>Despite being red, Mars is actually a cold place</a:t>
              </a:r>
              <a:endParaRPr>
                <a:solidFill>
                  <a:schemeClr val="lt2"/>
                </a:solidFill>
                <a:latin typeface="Fira Sans Condensed"/>
                <a:ea typeface="Fira Sans Condensed"/>
                <a:cs typeface="Fira Sans Condensed"/>
                <a:sym typeface="Fira Sans Condensed"/>
              </a:endParaRPr>
            </a:p>
          </p:txBody>
        </p:sp>
        <p:sp>
          <p:nvSpPr>
            <p:cNvPr id="1264" name="Google Shape;1264;p42"/>
            <p:cNvSpPr txBox="1"/>
            <p:nvPr/>
          </p:nvSpPr>
          <p:spPr>
            <a:xfrm>
              <a:off x="2133028" y="1664193"/>
              <a:ext cx="958500" cy="484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lt2"/>
                  </a:solidFill>
                  <a:latin typeface="Rajdhani"/>
                  <a:ea typeface="Rajdhani"/>
                  <a:cs typeface="Rajdhani"/>
                  <a:sym typeface="Rajdhani"/>
                </a:rPr>
                <a:t>30%</a:t>
              </a:r>
              <a:endParaRPr sz="2400" b="1">
                <a:solidFill>
                  <a:schemeClr val="lt2"/>
                </a:solidFill>
                <a:latin typeface="Rajdhani"/>
                <a:ea typeface="Rajdhani"/>
                <a:cs typeface="Rajdhani"/>
                <a:sym typeface="Rajdhani"/>
              </a:endParaRPr>
            </a:p>
          </p:txBody>
        </p:sp>
      </p:grpSp>
      <p:grpSp>
        <p:nvGrpSpPr>
          <p:cNvPr id="1265" name="Google Shape;1265;p42"/>
          <p:cNvGrpSpPr/>
          <p:nvPr/>
        </p:nvGrpSpPr>
        <p:grpSpPr>
          <a:xfrm>
            <a:off x="2133047" y="2390920"/>
            <a:ext cx="5724174" cy="484500"/>
            <a:chOff x="2133047" y="2390920"/>
            <a:chExt cx="5724174" cy="484500"/>
          </a:xfrm>
        </p:grpSpPr>
        <p:sp>
          <p:nvSpPr>
            <p:cNvPr id="1266" name="Google Shape;1266;p42"/>
            <p:cNvSpPr txBox="1"/>
            <p:nvPr/>
          </p:nvSpPr>
          <p:spPr>
            <a:xfrm>
              <a:off x="3339734" y="2390920"/>
              <a:ext cx="1781700" cy="484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lt2"/>
                  </a:solidFill>
                  <a:latin typeface="Rajdhani"/>
                  <a:ea typeface="Rajdhani"/>
                  <a:cs typeface="Rajdhani"/>
                  <a:sym typeface="Rajdhani"/>
                </a:rPr>
                <a:t>JUPITER</a:t>
              </a:r>
              <a:endParaRPr sz="2400" b="1">
                <a:solidFill>
                  <a:schemeClr val="lt2"/>
                </a:solidFill>
                <a:latin typeface="Rajdhani"/>
                <a:ea typeface="Rajdhani"/>
                <a:cs typeface="Rajdhani"/>
                <a:sym typeface="Rajdhani"/>
              </a:endParaRPr>
            </a:p>
          </p:txBody>
        </p:sp>
        <p:sp>
          <p:nvSpPr>
            <p:cNvPr id="1267" name="Google Shape;1267;p42"/>
            <p:cNvSpPr txBox="1"/>
            <p:nvPr/>
          </p:nvSpPr>
          <p:spPr>
            <a:xfrm>
              <a:off x="5369621" y="2390920"/>
              <a:ext cx="2487600" cy="484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2"/>
                  </a:solidFill>
                  <a:latin typeface="Fira Sans Condensed"/>
                  <a:ea typeface="Fira Sans Condensed"/>
                  <a:cs typeface="Fira Sans Condensed"/>
                  <a:sym typeface="Fira Sans Condensed"/>
                </a:rPr>
                <a:t>Jupiter is the biggest planet in the Solar System</a:t>
              </a:r>
              <a:endParaRPr>
                <a:solidFill>
                  <a:schemeClr val="lt2"/>
                </a:solidFill>
                <a:latin typeface="Fira Sans Condensed"/>
                <a:ea typeface="Fira Sans Condensed"/>
                <a:cs typeface="Fira Sans Condensed"/>
                <a:sym typeface="Fira Sans Condensed"/>
              </a:endParaRPr>
            </a:p>
          </p:txBody>
        </p:sp>
        <p:sp>
          <p:nvSpPr>
            <p:cNvPr id="1268" name="Google Shape;1268;p42"/>
            <p:cNvSpPr txBox="1"/>
            <p:nvPr/>
          </p:nvSpPr>
          <p:spPr>
            <a:xfrm>
              <a:off x="2133047" y="2390920"/>
              <a:ext cx="958500" cy="484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lt2"/>
                  </a:solidFill>
                  <a:latin typeface="Rajdhani"/>
                  <a:ea typeface="Rajdhani"/>
                  <a:cs typeface="Rajdhani"/>
                  <a:sym typeface="Rajdhani"/>
                </a:rPr>
                <a:t>50%</a:t>
              </a:r>
              <a:endParaRPr sz="2400" b="1">
                <a:solidFill>
                  <a:schemeClr val="lt2"/>
                </a:solidFill>
                <a:latin typeface="Rajdhani"/>
                <a:ea typeface="Rajdhani"/>
                <a:cs typeface="Rajdhani"/>
                <a:sym typeface="Rajdhani"/>
              </a:endParaRPr>
            </a:p>
          </p:txBody>
        </p:sp>
      </p:grpSp>
      <p:grpSp>
        <p:nvGrpSpPr>
          <p:cNvPr id="1269" name="Google Shape;1269;p42"/>
          <p:cNvGrpSpPr/>
          <p:nvPr/>
        </p:nvGrpSpPr>
        <p:grpSpPr>
          <a:xfrm>
            <a:off x="2133028" y="3117647"/>
            <a:ext cx="5724172" cy="484500"/>
            <a:chOff x="2133028" y="3117647"/>
            <a:chExt cx="5724172" cy="484500"/>
          </a:xfrm>
        </p:grpSpPr>
        <p:sp>
          <p:nvSpPr>
            <p:cNvPr id="1270" name="Google Shape;1270;p42"/>
            <p:cNvSpPr txBox="1"/>
            <p:nvPr/>
          </p:nvSpPr>
          <p:spPr>
            <a:xfrm>
              <a:off x="3339714" y="3117647"/>
              <a:ext cx="1781700" cy="484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lt2"/>
                  </a:solidFill>
                  <a:latin typeface="Rajdhani"/>
                  <a:ea typeface="Rajdhani"/>
                  <a:cs typeface="Rajdhani"/>
                  <a:sym typeface="Rajdhani"/>
                </a:rPr>
                <a:t>SATURN</a:t>
              </a:r>
              <a:endParaRPr sz="2400" b="1">
                <a:solidFill>
                  <a:schemeClr val="lt2"/>
                </a:solidFill>
                <a:latin typeface="Rajdhani"/>
                <a:ea typeface="Rajdhani"/>
                <a:cs typeface="Rajdhani"/>
                <a:sym typeface="Rajdhani"/>
              </a:endParaRPr>
            </a:p>
          </p:txBody>
        </p:sp>
        <p:sp>
          <p:nvSpPr>
            <p:cNvPr id="1271" name="Google Shape;1271;p42"/>
            <p:cNvSpPr txBox="1"/>
            <p:nvPr/>
          </p:nvSpPr>
          <p:spPr>
            <a:xfrm>
              <a:off x="5369600" y="3117647"/>
              <a:ext cx="2487600" cy="484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2"/>
                  </a:solidFill>
                  <a:latin typeface="Fira Sans Condensed"/>
                  <a:ea typeface="Fira Sans Condensed"/>
                  <a:cs typeface="Fira Sans Condensed"/>
                  <a:sym typeface="Fira Sans Condensed"/>
                </a:rPr>
                <a:t>Saturn is the second-largest planet in the Solar System</a:t>
              </a:r>
              <a:endParaRPr>
                <a:solidFill>
                  <a:schemeClr val="lt2"/>
                </a:solidFill>
                <a:latin typeface="Fira Sans Condensed"/>
                <a:ea typeface="Fira Sans Condensed"/>
                <a:cs typeface="Fira Sans Condensed"/>
                <a:sym typeface="Fira Sans Condensed"/>
              </a:endParaRPr>
            </a:p>
          </p:txBody>
        </p:sp>
        <p:sp>
          <p:nvSpPr>
            <p:cNvPr id="1272" name="Google Shape;1272;p42"/>
            <p:cNvSpPr txBox="1"/>
            <p:nvPr/>
          </p:nvSpPr>
          <p:spPr>
            <a:xfrm>
              <a:off x="2133028" y="3117647"/>
              <a:ext cx="958500" cy="484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lt2"/>
                  </a:solidFill>
                  <a:latin typeface="Rajdhani"/>
                  <a:ea typeface="Rajdhani"/>
                  <a:cs typeface="Rajdhani"/>
                  <a:sym typeface="Rajdhani"/>
                </a:rPr>
                <a:t>25%</a:t>
              </a:r>
              <a:endParaRPr sz="2400" b="1">
                <a:solidFill>
                  <a:schemeClr val="lt2"/>
                </a:solidFill>
                <a:latin typeface="Rajdhani"/>
                <a:ea typeface="Rajdhani"/>
                <a:cs typeface="Rajdhani"/>
                <a:sym typeface="Rajdhani"/>
              </a:endParaRPr>
            </a:p>
          </p:txBody>
        </p:sp>
      </p:grpSp>
      <p:grpSp>
        <p:nvGrpSpPr>
          <p:cNvPr id="1273" name="Google Shape;1273;p42"/>
          <p:cNvGrpSpPr/>
          <p:nvPr/>
        </p:nvGrpSpPr>
        <p:grpSpPr>
          <a:xfrm>
            <a:off x="2133028" y="3844374"/>
            <a:ext cx="5724172" cy="484500"/>
            <a:chOff x="2133028" y="3844374"/>
            <a:chExt cx="5724172" cy="484500"/>
          </a:xfrm>
        </p:grpSpPr>
        <p:sp>
          <p:nvSpPr>
            <p:cNvPr id="1274" name="Google Shape;1274;p42"/>
            <p:cNvSpPr txBox="1"/>
            <p:nvPr/>
          </p:nvSpPr>
          <p:spPr>
            <a:xfrm>
              <a:off x="3339714" y="3844374"/>
              <a:ext cx="1781700" cy="484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lt2"/>
                  </a:solidFill>
                  <a:latin typeface="Rajdhani"/>
                  <a:ea typeface="Rajdhani"/>
                  <a:cs typeface="Rajdhani"/>
                  <a:sym typeface="Rajdhani"/>
                </a:rPr>
                <a:t>NEPTUNE</a:t>
              </a:r>
              <a:endParaRPr sz="2400" b="1">
                <a:solidFill>
                  <a:schemeClr val="lt2"/>
                </a:solidFill>
                <a:latin typeface="Rajdhani"/>
                <a:ea typeface="Rajdhani"/>
                <a:cs typeface="Rajdhani"/>
                <a:sym typeface="Rajdhani"/>
              </a:endParaRPr>
            </a:p>
          </p:txBody>
        </p:sp>
        <p:sp>
          <p:nvSpPr>
            <p:cNvPr id="1275" name="Google Shape;1275;p42"/>
            <p:cNvSpPr txBox="1"/>
            <p:nvPr/>
          </p:nvSpPr>
          <p:spPr>
            <a:xfrm>
              <a:off x="5369600" y="3844374"/>
              <a:ext cx="2487600" cy="484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2"/>
                  </a:solidFill>
                  <a:latin typeface="Fira Sans Condensed"/>
                  <a:ea typeface="Fira Sans Condensed"/>
                  <a:cs typeface="Fira Sans Condensed"/>
                  <a:sym typeface="Fira Sans Condensed"/>
                </a:rPr>
                <a:t>Neptune is the fourth-largest planet in the Solar System</a:t>
              </a:r>
              <a:endParaRPr>
                <a:solidFill>
                  <a:schemeClr val="lt2"/>
                </a:solidFill>
                <a:latin typeface="Fira Sans Condensed"/>
                <a:ea typeface="Fira Sans Condensed"/>
                <a:cs typeface="Fira Sans Condensed"/>
                <a:sym typeface="Fira Sans Condensed"/>
              </a:endParaRPr>
            </a:p>
          </p:txBody>
        </p:sp>
        <p:sp>
          <p:nvSpPr>
            <p:cNvPr id="1276" name="Google Shape;1276;p42"/>
            <p:cNvSpPr txBox="1"/>
            <p:nvPr/>
          </p:nvSpPr>
          <p:spPr>
            <a:xfrm>
              <a:off x="2133028" y="3844374"/>
              <a:ext cx="958500" cy="484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lt2"/>
                  </a:solidFill>
                  <a:latin typeface="Rajdhani"/>
                  <a:ea typeface="Rajdhani"/>
                  <a:cs typeface="Rajdhani"/>
                  <a:sym typeface="Rajdhani"/>
                </a:rPr>
                <a:t>75%</a:t>
              </a:r>
              <a:endParaRPr sz="2400" b="1">
                <a:solidFill>
                  <a:schemeClr val="lt2"/>
                </a:solidFill>
                <a:latin typeface="Rajdhani"/>
                <a:ea typeface="Rajdhani"/>
                <a:cs typeface="Rajdhani"/>
                <a:sym typeface="Rajdhani"/>
              </a:endParaRPr>
            </a:p>
          </p:txBody>
        </p:sp>
      </p:grpSp>
      <p:grpSp>
        <p:nvGrpSpPr>
          <p:cNvPr id="1277" name="Google Shape;1277;p42"/>
          <p:cNvGrpSpPr/>
          <p:nvPr/>
        </p:nvGrpSpPr>
        <p:grpSpPr>
          <a:xfrm>
            <a:off x="1286788" y="1594299"/>
            <a:ext cx="624300" cy="624300"/>
            <a:chOff x="1310200" y="1594299"/>
            <a:chExt cx="624300" cy="624300"/>
          </a:xfrm>
        </p:grpSpPr>
        <p:sp>
          <p:nvSpPr>
            <p:cNvPr id="1278" name="Google Shape;1278;p42"/>
            <p:cNvSpPr/>
            <p:nvPr/>
          </p:nvSpPr>
          <p:spPr>
            <a:xfrm>
              <a:off x="1310200" y="1594299"/>
              <a:ext cx="624300" cy="624300"/>
            </a:xfrm>
            <a:prstGeom prst="donut">
              <a:avLst>
                <a:gd name="adj" fmla="val 10678"/>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42"/>
            <p:cNvSpPr/>
            <p:nvPr/>
          </p:nvSpPr>
          <p:spPr>
            <a:xfrm>
              <a:off x="1311095" y="1595194"/>
              <a:ext cx="622500" cy="622500"/>
            </a:xfrm>
            <a:prstGeom prst="blockArc">
              <a:avLst>
                <a:gd name="adj1" fmla="val 16275813"/>
                <a:gd name="adj2" fmla="val 871967"/>
                <a:gd name="adj3" fmla="val 11391"/>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0" name="Google Shape;1280;p42"/>
          <p:cNvGrpSpPr/>
          <p:nvPr/>
        </p:nvGrpSpPr>
        <p:grpSpPr>
          <a:xfrm>
            <a:off x="1286788" y="2321024"/>
            <a:ext cx="624300" cy="624300"/>
            <a:chOff x="1310200" y="2321024"/>
            <a:chExt cx="624300" cy="624300"/>
          </a:xfrm>
        </p:grpSpPr>
        <p:sp>
          <p:nvSpPr>
            <p:cNvPr id="1281" name="Google Shape;1281;p42"/>
            <p:cNvSpPr/>
            <p:nvPr/>
          </p:nvSpPr>
          <p:spPr>
            <a:xfrm>
              <a:off x="1310200" y="2321024"/>
              <a:ext cx="624300" cy="624300"/>
            </a:xfrm>
            <a:prstGeom prst="donut">
              <a:avLst>
                <a:gd name="adj" fmla="val 10678"/>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42"/>
            <p:cNvSpPr/>
            <p:nvPr/>
          </p:nvSpPr>
          <p:spPr>
            <a:xfrm>
              <a:off x="1311095" y="2321924"/>
              <a:ext cx="622500" cy="622500"/>
            </a:xfrm>
            <a:prstGeom prst="blockArc">
              <a:avLst>
                <a:gd name="adj1" fmla="val 16275813"/>
                <a:gd name="adj2" fmla="val 5490092"/>
                <a:gd name="adj3" fmla="val 9416"/>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3" name="Google Shape;1283;p42"/>
          <p:cNvGrpSpPr/>
          <p:nvPr/>
        </p:nvGrpSpPr>
        <p:grpSpPr>
          <a:xfrm>
            <a:off x="1286788" y="3047749"/>
            <a:ext cx="624300" cy="624300"/>
            <a:chOff x="1310200" y="3026599"/>
            <a:chExt cx="624300" cy="624300"/>
          </a:xfrm>
        </p:grpSpPr>
        <p:sp>
          <p:nvSpPr>
            <p:cNvPr id="1284" name="Google Shape;1284;p42"/>
            <p:cNvSpPr/>
            <p:nvPr/>
          </p:nvSpPr>
          <p:spPr>
            <a:xfrm>
              <a:off x="1310200" y="3026599"/>
              <a:ext cx="624300" cy="624300"/>
            </a:xfrm>
            <a:prstGeom prst="donut">
              <a:avLst>
                <a:gd name="adj" fmla="val 10678"/>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42"/>
            <p:cNvSpPr/>
            <p:nvPr/>
          </p:nvSpPr>
          <p:spPr>
            <a:xfrm>
              <a:off x="1311095" y="3027499"/>
              <a:ext cx="622500" cy="622500"/>
            </a:xfrm>
            <a:prstGeom prst="blockArc">
              <a:avLst>
                <a:gd name="adj1" fmla="val 16275813"/>
                <a:gd name="adj2" fmla="val 21475996"/>
                <a:gd name="adj3" fmla="val 12141"/>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6" name="Google Shape;1286;p42"/>
          <p:cNvGrpSpPr/>
          <p:nvPr/>
        </p:nvGrpSpPr>
        <p:grpSpPr>
          <a:xfrm>
            <a:off x="1286788" y="3774474"/>
            <a:ext cx="624300" cy="624300"/>
            <a:chOff x="1310200" y="3774474"/>
            <a:chExt cx="624300" cy="624300"/>
          </a:xfrm>
        </p:grpSpPr>
        <p:sp>
          <p:nvSpPr>
            <p:cNvPr id="1287" name="Google Shape;1287;p42"/>
            <p:cNvSpPr/>
            <p:nvPr/>
          </p:nvSpPr>
          <p:spPr>
            <a:xfrm>
              <a:off x="1310200" y="3774474"/>
              <a:ext cx="624300" cy="624300"/>
            </a:xfrm>
            <a:prstGeom prst="donut">
              <a:avLst>
                <a:gd name="adj" fmla="val 10678"/>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42"/>
            <p:cNvSpPr/>
            <p:nvPr/>
          </p:nvSpPr>
          <p:spPr>
            <a:xfrm>
              <a:off x="1311095" y="3775374"/>
              <a:ext cx="622500" cy="622500"/>
            </a:xfrm>
            <a:prstGeom prst="blockArc">
              <a:avLst>
                <a:gd name="adj1" fmla="val 16275813"/>
                <a:gd name="adj2" fmla="val 10613044"/>
                <a:gd name="adj3" fmla="val 12612"/>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289" name="Google Shape;1289;p42"/>
          <p:cNvCxnSpPr>
            <a:stCxn id="1264" idx="3"/>
            <a:endCxn id="1262" idx="1"/>
          </p:cNvCxnSpPr>
          <p:nvPr/>
        </p:nvCxnSpPr>
        <p:spPr>
          <a:xfrm>
            <a:off x="3091528" y="1906443"/>
            <a:ext cx="248100" cy="0"/>
          </a:xfrm>
          <a:prstGeom prst="straightConnector1">
            <a:avLst/>
          </a:prstGeom>
          <a:noFill/>
          <a:ln w="19050" cap="flat" cmpd="sng">
            <a:solidFill>
              <a:schemeClr val="lt2"/>
            </a:solidFill>
            <a:prstDash val="solid"/>
            <a:round/>
            <a:headEnd type="oval" w="med" len="med"/>
            <a:tailEnd type="oval" w="med" len="med"/>
          </a:ln>
        </p:spPr>
      </p:cxnSp>
      <p:cxnSp>
        <p:nvCxnSpPr>
          <p:cNvPr id="1290" name="Google Shape;1290;p42"/>
          <p:cNvCxnSpPr>
            <a:stCxn id="1262" idx="3"/>
            <a:endCxn id="1263" idx="1"/>
          </p:cNvCxnSpPr>
          <p:nvPr/>
        </p:nvCxnSpPr>
        <p:spPr>
          <a:xfrm>
            <a:off x="5121414" y="1906443"/>
            <a:ext cx="248100" cy="0"/>
          </a:xfrm>
          <a:prstGeom prst="straightConnector1">
            <a:avLst/>
          </a:prstGeom>
          <a:noFill/>
          <a:ln w="19050" cap="flat" cmpd="sng">
            <a:solidFill>
              <a:schemeClr val="lt2"/>
            </a:solidFill>
            <a:prstDash val="solid"/>
            <a:round/>
            <a:headEnd type="oval" w="med" len="med"/>
            <a:tailEnd type="oval" w="med" len="med"/>
          </a:ln>
        </p:spPr>
      </p:cxnSp>
      <p:cxnSp>
        <p:nvCxnSpPr>
          <p:cNvPr id="1291" name="Google Shape;1291;p42"/>
          <p:cNvCxnSpPr>
            <a:stCxn id="1268" idx="3"/>
            <a:endCxn id="1266" idx="1"/>
          </p:cNvCxnSpPr>
          <p:nvPr/>
        </p:nvCxnSpPr>
        <p:spPr>
          <a:xfrm>
            <a:off x="3091547" y="2633170"/>
            <a:ext cx="248100" cy="0"/>
          </a:xfrm>
          <a:prstGeom prst="straightConnector1">
            <a:avLst/>
          </a:prstGeom>
          <a:noFill/>
          <a:ln w="19050" cap="flat" cmpd="sng">
            <a:solidFill>
              <a:schemeClr val="lt2"/>
            </a:solidFill>
            <a:prstDash val="solid"/>
            <a:round/>
            <a:headEnd type="oval" w="med" len="med"/>
            <a:tailEnd type="oval" w="med" len="med"/>
          </a:ln>
        </p:spPr>
      </p:cxnSp>
      <p:cxnSp>
        <p:nvCxnSpPr>
          <p:cNvPr id="1292" name="Google Shape;1292;p42"/>
          <p:cNvCxnSpPr>
            <a:stCxn id="1266" idx="3"/>
            <a:endCxn id="1267" idx="1"/>
          </p:cNvCxnSpPr>
          <p:nvPr/>
        </p:nvCxnSpPr>
        <p:spPr>
          <a:xfrm>
            <a:off x="5121434" y="2633170"/>
            <a:ext cx="248100" cy="0"/>
          </a:xfrm>
          <a:prstGeom prst="straightConnector1">
            <a:avLst/>
          </a:prstGeom>
          <a:noFill/>
          <a:ln w="19050" cap="flat" cmpd="sng">
            <a:solidFill>
              <a:schemeClr val="lt2"/>
            </a:solidFill>
            <a:prstDash val="solid"/>
            <a:round/>
            <a:headEnd type="oval" w="med" len="med"/>
            <a:tailEnd type="oval" w="med" len="med"/>
          </a:ln>
        </p:spPr>
      </p:cxnSp>
      <p:cxnSp>
        <p:nvCxnSpPr>
          <p:cNvPr id="1293" name="Google Shape;1293;p42"/>
          <p:cNvCxnSpPr>
            <a:stCxn id="1270" idx="1"/>
            <a:endCxn id="1272" idx="3"/>
          </p:cNvCxnSpPr>
          <p:nvPr/>
        </p:nvCxnSpPr>
        <p:spPr>
          <a:xfrm rot="10800000">
            <a:off x="3091614" y="3359897"/>
            <a:ext cx="248100" cy="0"/>
          </a:xfrm>
          <a:prstGeom prst="straightConnector1">
            <a:avLst/>
          </a:prstGeom>
          <a:noFill/>
          <a:ln w="19050" cap="flat" cmpd="sng">
            <a:solidFill>
              <a:schemeClr val="lt2"/>
            </a:solidFill>
            <a:prstDash val="solid"/>
            <a:round/>
            <a:headEnd type="oval" w="med" len="med"/>
            <a:tailEnd type="oval" w="med" len="med"/>
          </a:ln>
        </p:spPr>
      </p:cxnSp>
      <p:cxnSp>
        <p:nvCxnSpPr>
          <p:cNvPr id="1294" name="Google Shape;1294;p42"/>
          <p:cNvCxnSpPr>
            <a:stCxn id="1270" idx="3"/>
            <a:endCxn id="1271" idx="1"/>
          </p:cNvCxnSpPr>
          <p:nvPr/>
        </p:nvCxnSpPr>
        <p:spPr>
          <a:xfrm>
            <a:off x="5121414" y="3359897"/>
            <a:ext cx="248100" cy="0"/>
          </a:xfrm>
          <a:prstGeom prst="straightConnector1">
            <a:avLst/>
          </a:prstGeom>
          <a:noFill/>
          <a:ln w="19050" cap="flat" cmpd="sng">
            <a:solidFill>
              <a:schemeClr val="lt2"/>
            </a:solidFill>
            <a:prstDash val="solid"/>
            <a:round/>
            <a:headEnd type="oval" w="med" len="med"/>
            <a:tailEnd type="oval" w="med" len="med"/>
          </a:ln>
        </p:spPr>
      </p:cxnSp>
      <p:cxnSp>
        <p:nvCxnSpPr>
          <p:cNvPr id="1295" name="Google Shape;1295;p42"/>
          <p:cNvCxnSpPr>
            <a:stCxn id="1274" idx="1"/>
            <a:endCxn id="1276" idx="3"/>
          </p:cNvCxnSpPr>
          <p:nvPr/>
        </p:nvCxnSpPr>
        <p:spPr>
          <a:xfrm rot="10800000">
            <a:off x="3091614" y="4086624"/>
            <a:ext cx="248100" cy="0"/>
          </a:xfrm>
          <a:prstGeom prst="straightConnector1">
            <a:avLst/>
          </a:prstGeom>
          <a:noFill/>
          <a:ln w="19050" cap="flat" cmpd="sng">
            <a:solidFill>
              <a:schemeClr val="lt2"/>
            </a:solidFill>
            <a:prstDash val="solid"/>
            <a:round/>
            <a:headEnd type="oval" w="med" len="med"/>
            <a:tailEnd type="oval" w="med" len="med"/>
          </a:ln>
        </p:spPr>
      </p:cxnSp>
      <p:cxnSp>
        <p:nvCxnSpPr>
          <p:cNvPr id="1296" name="Google Shape;1296;p42"/>
          <p:cNvCxnSpPr>
            <a:stCxn id="1274" idx="3"/>
            <a:endCxn id="1275" idx="1"/>
          </p:cNvCxnSpPr>
          <p:nvPr/>
        </p:nvCxnSpPr>
        <p:spPr>
          <a:xfrm>
            <a:off x="5121414" y="4086624"/>
            <a:ext cx="248100" cy="0"/>
          </a:xfrm>
          <a:prstGeom prst="straightConnector1">
            <a:avLst/>
          </a:prstGeom>
          <a:noFill/>
          <a:ln w="19050" cap="flat" cmpd="sng">
            <a:solidFill>
              <a:schemeClr val="lt2"/>
            </a:solidFill>
            <a:prstDash val="solid"/>
            <a:round/>
            <a:headEnd type="oval" w="med" len="med"/>
            <a:tailEnd type="oval" w="med" len="med"/>
          </a:ln>
        </p:spPr>
      </p:cxnSp>
      <p:sp>
        <p:nvSpPr>
          <p:cNvPr id="1297" name="Google Shape;1297;p42"/>
          <p:cNvSpPr txBox="1"/>
          <p:nvPr/>
        </p:nvSpPr>
        <p:spPr>
          <a:xfrm>
            <a:off x="3084150" y="1178275"/>
            <a:ext cx="2975700" cy="457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400" b="1">
                <a:solidFill>
                  <a:schemeClr val="lt2"/>
                </a:solidFill>
                <a:latin typeface="Rajdhani"/>
                <a:ea typeface="Rajdhani"/>
                <a:cs typeface="Rajdhani"/>
                <a:sym typeface="Rajdhani"/>
              </a:rPr>
              <a:t>SOME PORCENTAGES</a:t>
            </a:r>
            <a:endParaRPr sz="2400" b="1">
              <a:solidFill>
                <a:schemeClr val="lt2"/>
              </a:solidFill>
              <a:latin typeface="Rajdhani"/>
              <a:ea typeface="Rajdhani"/>
              <a:cs typeface="Rajdhani"/>
              <a:sym typeface="Rajdhani"/>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301"/>
        <p:cNvGrpSpPr/>
        <p:nvPr/>
      </p:nvGrpSpPr>
      <p:grpSpPr>
        <a:xfrm>
          <a:off x="0" y="0"/>
          <a:ext cx="0" cy="0"/>
          <a:chOff x="0" y="0"/>
          <a:chExt cx="0" cy="0"/>
        </a:xfrm>
      </p:grpSpPr>
      <p:sp>
        <p:nvSpPr>
          <p:cNvPr id="1302" name="Google Shape;1302;p43"/>
          <p:cNvSpPr txBox="1">
            <a:spLocks noGrp="1"/>
          </p:cNvSpPr>
          <p:nvPr>
            <p:ph type="title"/>
          </p:nvPr>
        </p:nvSpPr>
        <p:spPr>
          <a:xfrm>
            <a:off x="720100" y="5395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AI TECH AGENCY INFOGRAPHICS</a:t>
            </a:r>
            <a:endParaRPr/>
          </a:p>
        </p:txBody>
      </p:sp>
      <p:sp>
        <p:nvSpPr>
          <p:cNvPr id="1303" name="Google Shape;1303;p43"/>
          <p:cNvSpPr txBox="1"/>
          <p:nvPr/>
        </p:nvSpPr>
        <p:spPr>
          <a:xfrm>
            <a:off x="3402450" y="1178275"/>
            <a:ext cx="2339100" cy="457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400" b="1">
                <a:solidFill>
                  <a:schemeClr val="lt2"/>
                </a:solidFill>
                <a:latin typeface="Rajdhani"/>
                <a:ea typeface="Rajdhani"/>
                <a:cs typeface="Rajdhani"/>
                <a:sym typeface="Rajdhani"/>
              </a:rPr>
              <a:t>STAGES</a:t>
            </a:r>
            <a:endParaRPr sz="2400" b="1">
              <a:solidFill>
                <a:schemeClr val="lt2"/>
              </a:solidFill>
              <a:latin typeface="Rajdhani"/>
              <a:ea typeface="Rajdhani"/>
              <a:cs typeface="Rajdhani"/>
              <a:sym typeface="Rajdhani"/>
            </a:endParaRPr>
          </a:p>
        </p:txBody>
      </p:sp>
      <p:sp>
        <p:nvSpPr>
          <p:cNvPr id="1304" name="Google Shape;1304;p43"/>
          <p:cNvSpPr/>
          <p:nvPr/>
        </p:nvSpPr>
        <p:spPr>
          <a:xfrm>
            <a:off x="1080972" y="3457963"/>
            <a:ext cx="1247700" cy="3510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43"/>
          <p:cNvSpPr/>
          <p:nvPr/>
        </p:nvSpPr>
        <p:spPr>
          <a:xfrm>
            <a:off x="1080980" y="3457986"/>
            <a:ext cx="245100" cy="351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43"/>
          <p:cNvSpPr/>
          <p:nvPr/>
        </p:nvSpPr>
        <p:spPr>
          <a:xfrm>
            <a:off x="2992424" y="2613411"/>
            <a:ext cx="1247700" cy="3510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43"/>
          <p:cNvSpPr/>
          <p:nvPr/>
        </p:nvSpPr>
        <p:spPr>
          <a:xfrm>
            <a:off x="2986009" y="2613411"/>
            <a:ext cx="497700" cy="351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43"/>
          <p:cNvSpPr/>
          <p:nvPr/>
        </p:nvSpPr>
        <p:spPr>
          <a:xfrm>
            <a:off x="4903876" y="3457963"/>
            <a:ext cx="1247700" cy="3510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43"/>
          <p:cNvSpPr/>
          <p:nvPr/>
        </p:nvSpPr>
        <p:spPr>
          <a:xfrm>
            <a:off x="4903875" y="3457963"/>
            <a:ext cx="371400" cy="351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10" name="Google Shape;1310;p43"/>
          <p:cNvGrpSpPr/>
          <p:nvPr/>
        </p:nvGrpSpPr>
        <p:grpSpPr>
          <a:xfrm>
            <a:off x="797186" y="2483861"/>
            <a:ext cx="1815274" cy="739275"/>
            <a:chOff x="713225" y="1875419"/>
            <a:chExt cx="2315400" cy="739275"/>
          </a:xfrm>
        </p:grpSpPr>
        <p:sp>
          <p:nvSpPr>
            <p:cNvPr id="1311" name="Google Shape;1311;p43"/>
            <p:cNvSpPr txBox="1"/>
            <p:nvPr/>
          </p:nvSpPr>
          <p:spPr>
            <a:xfrm flipH="1">
              <a:off x="713225" y="1875419"/>
              <a:ext cx="2315400" cy="457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400" b="1">
                  <a:solidFill>
                    <a:schemeClr val="lt2"/>
                  </a:solidFill>
                  <a:latin typeface="Rajdhani"/>
                  <a:ea typeface="Rajdhani"/>
                  <a:cs typeface="Rajdhani"/>
                  <a:sym typeface="Rajdhani"/>
                </a:rPr>
                <a:t>MERCURY</a:t>
              </a:r>
              <a:endParaRPr sz="2400" b="1">
                <a:solidFill>
                  <a:schemeClr val="lt2"/>
                </a:solidFill>
                <a:latin typeface="Rajdhani"/>
                <a:ea typeface="Rajdhani"/>
                <a:cs typeface="Rajdhani"/>
                <a:sym typeface="Rajdhani"/>
              </a:endParaRPr>
            </a:p>
          </p:txBody>
        </p:sp>
        <p:sp>
          <p:nvSpPr>
            <p:cNvPr id="1312" name="Google Shape;1312;p43"/>
            <p:cNvSpPr txBox="1"/>
            <p:nvPr/>
          </p:nvSpPr>
          <p:spPr>
            <a:xfrm flipH="1">
              <a:off x="713225" y="2130194"/>
              <a:ext cx="2315400" cy="48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2"/>
                  </a:solidFill>
                  <a:latin typeface="Fira Sans Condensed"/>
                  <a:ea typeface="Fira Sans Condensed"/>
                  <a:cs typeface="Fira Sans Condensed"/>
                  <a:sym typeface="Fira Sans Condensed"/>
                </a:rPr>
                <a:t>Mercury is the closest planet to the Sun</a:t>
              </a:r>
              <a:endParaRPr>
                <a:solidFill>
                  <a:schemeClr val="lt2"/>
                </a:solidFill>
                <a:latin typeface="Fira Sans Condensed"/>
                <a:ea typeface="Fira Sans Condensed"/>
                <a:cs typeface="Fira Sans Condensed"/>
                <a:sym typeface="Fira Sans Condensed"/>
              </a:endParaRPr>
            </a:p>
          </p:txBody>
        </p:sp>
      </p:grpSp>
      <p:sp>
        <p:nvSpPr>
          <p:cNvPr id="1313" name="Google Shape;1313;p43"/>
          <p:cNvSpPr txBox="1"/>
          <p:nvPr/>
        </p:nvSpPr>
        <p:spPr>
          <a:xfrm>
            <a:off x="1320822" y="3808963"/>
            <a:ext cx="768000" cy="36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lt2"/>
                </a:solidFill>
                <a:latin typeface="Rajdhani"/>
                <a:ea typeface="Rajdhani"/>
                <a:cs typeface="Rajdhani"/>
                <a:sym typeface="Rajdhani"/>
              </a:rPr>
              <a:t>20%</a:t>
            </a:r>
            <a:endParaRPr sz="2400" b="1">
              <a:solidFill>
                <a:schemeClr val="lt2"/>
              </a:solidFill>
              <a:latin typeface="Rajdhani"/>
              <a:ea typeface="Rajdhani"/>
              <a:cs typeface="Rajdhani"/>
              <a:sym typeface="Rajdhani"/>
            </a:endParaRPr>
          </a:p>
        </p:txBody>
      </p:sp>
      <p:grpSp>
        <p:nvGrpSpPr>
          <p:cNvPr id="1314" name="Google Shape;1314;p43"/>
          <p:cNvGrpSpPr/>
          <p:nvPr/>
        </p:nvGrpSpPr>
        <p:grpSpPr>
          <a:xfrm>
            <a:off x="2708637" y="1635469"/>
            <a:ext cx="1815274" cy="739275"/>
            <a:chOff x="713225" y="1875419"/>
            <a:chExt cx="2315400" cy="739275"/>
          </a:xfrm>
        </p:grpSpPr>
        <p:sp>
          <p:nvSpPr>
            <p:cNvPr id="1315" name="Google Shape;1315;p43"/>
            <p:cNvSpPr txBox="1"/>
            <p:nvPr/>
          </p:nvSpPr>
          <p:spPr>
            <a:xfrm flipH="1">
              <a:off x="713225" y="1875419"/>
              <a:ext cx="2315400" cy="457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400" b="1">
                  <a:solidFill>
                    <a:schemeClr val="lt2"/>
                  </a:solidFill>
                  <a:latin typeface="Rajdhani"/>
                  <a:ea typeface="Rajdhani"/>
                  <a:cs typeface="Rajdhani"/>
                  <a:sym typeface="Rajdhani"/>
                </a:rPr>
                <a:t>VENUS</a:t>
              </a:r>
              <a:endParaRPr sz="2400" b="1">
                <a:solidFill>
                  <a:schemeClr val="lt2"/>
                </a:solidFill>
                <a:latin typeface="Rajdhani"/>
                <a:ea typeface="Rajdhani"/>
                <a:cs typeface="Rajdhani"/>
                <a:sym typeface="Rajdhani"/>
              </a:endParaRPr>
            </a:p>
          </p:txBody>
        </p:sp>
        <p:sp>
          <p:nvSpPr>
            <p:cNvPr id="1316" name="Google Shape;1316;p43"/>
            <p:cNvSpPr txBox="1"/>
            <p:nvPr/>
          </p:nvSpPr>
          <p:spPr>
            <a:xfrm flipH="1">
              <a:off x="713225" y="2130194"/>
              <a:ext cx="2315400" cy="48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2"/>
                  </a:solidFill>
                  <a:latin typeface="Fira Sans Condensed"/>
                  <a:ea typeface="Fira Sans Condensed"/>
                  <a:cs typeface="Fira Sans Condensed"/>
                  <a:sym typeface="Fira Sans Condensed"/>
                </a:rPr>
                <a:t>Venus is the second planet from the Sun</a:t>
              </a:r>
              <a:endParaRPr>
                <a:solidFill>
                  <a:schemeClr val="lt2"/>
                </a:solidFill>
                <a:latin typeface="Fira Sans Condensed"/>
                <a:ea typeface="Fira Sans Condensed"/>
                <a:cs typeface="Fira Sans Condensed"/>
                <a:sym typeface="Fira Sans Condensed"/>
              </a:endParaRPr>
            </a:p>
          </p:txBody>
        </p:sp>
      </p:grpSp>
      <p:sp>
        <p:nvSpPr>
          <p:cNvPr id="1317" name="Google Shape;1317;p43"/>
          <p:cNvSpPr txBox="1"/>
          <p:nvPr/>
        </p:nvSpPr>
        <p:spPr>
          <a:xfrm>
            <a:off x="3232274" y="2964410"/>
            <a:ext cx="768000" cy="36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lt2"/>
                </a:solidFill>
                <a:latin typeface="Rajdhani"/>
                <a:ea typeface="Rajdhani"/>
                <a:cs typeface="Rajdhani"/>
                <a:sym typeface="Rajdhani"/>
              </a:rPr>
              <a:t>40%</a:t>
            </a:r>
            <a:endParaRPr sz="2400" b="1">
              <a:solidFill>
                <a:schemeClr val="lt2"/>
              </a:solidFill>
              <a:latin typeface="Rajdhani"/>
              <a:ea typeface="Rajdhani"/>
              <a:cs typeface="Rajdhani"/>
              <a:sym typeface="Rajdhani"/>
            </a:endParaRPr>
          </a:p>
        </p:txBody>
      </p:sp>
      <p:grpSp>
        <p:nvGrpSpPr>
          <p:cNvPr id="1318" name="Google Shape;1318;p43"/>
          <p:cNvGrpSpPr/>
          <p:nvPr/>
        </p:nvGrpSpPr>
        <p:grpSpPr>
          <a:xfrm>
            <a:off x="4620089" y="2480022"/>
            <a:ext cx="1815274" cy="743115"/>
            <a:chOff x="713225" y="1875419"/>
            <a:chExt cx="2315400" cy="743115"/>
          </a:xfrm>
        </p:grpSpPr>
        <p:sp>
          <p:nvSpPr>
            <p:cNvPr id="1319" name="Google Shape;1319;p43"/>
            <p:cNvSpPr txBox="1"/>
            <p:nvPr/>
          </p:nvSpPr>
          <p:spPr>
            <a:xfrm flipH="1">
              <a:off x="713225" y="1875419"/>
              <a:ext cx="2315400" cy="457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400" b="1">
                  <a:solidFill>
                    <a:schemeClr val="lt2"/>
                  </a:solidFill>
                  <a:latin typeface="Rajdhani"/>
                  <a:ea typeface="Rajdhani"/>
                  <a:cs typeface="Rajdhani"/>
                  <a:sym typeface="Rajdhani"/>
                </a:rPr>
                <a:t>MARS</a:t>
              </a:r>
              <a:endParaRPr sz="2400" b="1">
                <a:solidFill>
                  <a:schemeClr val="lt2"/>
                </a:solidFill>
                <a:latin typeface="Rajdhani"/>
                <a:ea typeface="Rajdhani"/>
                <a:cs typeface="Rajdhani"/>
                <a:sym typeface="Rajdhani"/>
              </a:endParaRPr>
            </a:p>
          </p:txBody>
        </p:sp>
        <p:sp>
          <p:nvSpPr>
            <p:cNvPr id="1320" name="Google Shape;1320;p43"/>
            <p:cNvSpPr txBox="1"/>
            <p:nvPr/>
          </p:nvSpPr>
          <p:spPr>
            <a:xfrm flipH="1">
              <a:off x="713225" y="2134034"/>
              <a:ext cx="2315400" cy="48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2"/>
                  </a:solidFill>
                  <a:latin typeface="Fira Sans Condensed"/>
                  <a:ea typeface="Fira Sans Condensed"/>
                  <a:cs typeface="Fira Sans Condensed"/>
                  <a:sym typeface="Fira Sans Condensed"/>
                </a:rPr>
                <a:t>Despite being red, Mars is very cold</a:t>
              </a:r>
              <a:endParaRPr>
                <a:solidFill>
                  <a:schemeClr val="lt2"/>
                </a:solidFill>
                <a:latin typeface="Fira Sans Condensed"/>
                <a:ea typeface="Fira Sans Condensed"/>
                <a:cs typeface="Fira Sans Condensed"/>
                <a:sym typeface="Fira Sans Condensed"/>
              </a:endParaRPr>
            </a:p>
          </p:txBody>
        </p:sp>
      </p:grpSp>
      <p:sp>
        <p:nvSpPr>
          <p:cNvPr id="1321" name="Google Shape;1321;p43"/>
          <p:cNvSpPr txBox="1"/>
          <p:nvPr/>
        </p:nvSpPr>
        <p:spPr>
          <a:xfrm>
            <a:off x="5143726" y="3808963"/>
            <a:ext cx="768000" cy="36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lt2"/>
                </a:solidFill>
                <a:latin typeface="Rajdhani"/>
                <a:ea typeface="Rajdhani"/>
                <a:cs typeface="Rajdhani"/>
                <a:sym typeface="Rajdhani"/>
              </a:rPr>
              <a:t>30%</a:t>
            </a:r>
            <a:endParaRPr sz="2400" b="1">
              <a:solidFill>
                <a:schemeClr val="lt2"/>
              </a:solidFill>
              <a:latin typeface="Rajdhani"/>
              <a:ea typeface="Rajdhani"/>
              <a:cs typeface="Rajdhani"/>
              <a:sym typeface="Rajdhani"/>
            </a:endParaRPr>
          </a:p>
        </p:txBody>
      </p:sp>
      <p:sp>
        <p:nvSpPr>
          <p:cNvPr id="1322" name="Google Shape;1322;p43"/>
          <p:cNvSpPr/>
          <p:nvPr/>
        </p:nvSpPr>
        <p:spPr>
          <a:xfrm rot="10800000">
            <a:off x="6484674" y="2871507"/>
            <a:ext cx="1909006" cy="955096"/>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solidFill>
            <a:schemeClr val="lt2"/>
          </a:solidFill>
          <a:ln w="19050" cap="rnd" cmpd="sng">
            <a:solidFill>
              <a:schemeClr val="lt2"/>
            </a:solidFill>
            <a:prstDash val="dash"/>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43"/>
          <p:cNvSpPr/>
          <p:nvPr/>
        </p:nvSpPr>
        <p:spPr>
          <a:xfrm rot="10800000">
            <a:off x="4573201" y="1927914"/>
            <a:ext cx="1909049" cy="953666"/>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solidFill>
            <a:schemeClr val="lt2"/>
          </a:solidFill>
          <a:ln w="19050" cap="rnd" cmpd="sng">
            <a:solidFill>
              <a:schemeClr val="lt2"/>
            </a:solidFill>
            <a:prstDash val="dash"/>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43"/>
          <p:cNvSpPr/>
          <p:nvPr/>
        </p:nvSpPr>
        <p:spPr>
          <a:xfrm rot="10800000">
            <a:off x="2661771" y="2871507"/>
            <a:ext cx="1909006" cy="955096"/>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solidFill>
            <a:schemeClr val="lt2"/>
          </a:solidFill>
          <a:ln w="19050" cap="rnd" cmpd="sng">
            <a:solidFill>
              <a:schemeClr val="lt2"/>
            </a:solidFill>
            <a:prstDash val="dash"/>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43"/>
          <p:cNvSpPr/>
          <p:nvPr/>
        </p:nvSpPr>
        <p:spPr>
          <a:xfrm rot="10800000">
            <a:off x="750298" y="1927914"/>
            <a:ext cx="1909049" cy="953666"/>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solidFill>
            <a:schemeClr val="lt2"/>
          </a:solidFill>
          <a:ln w="19050" cap="rnd" cmpd="sng">
            <a:solidFill>
              <a:schemeClr val="lt2"/>
            </a:solidFill>
            <a:prstDash val="dash"/>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43"/>
          <p:cNvSpPr/>
          <p:nvPr/>
        </p:nvSpPr>
        <p:spPr>
          <a:xfrm rot="10800000">
            <a:off x="6397730" y="2776039"/>
            <a:ext cx="159037" cy="159009"/>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chemeClr val="dk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43"/>
          <p:cNvSpPr/>
          <p:nvPr/>
        </p:nvSpPr>
        <p:spPr>
          <a:xfrm rot="10800000">
            <a:off x="4488802" y="2776039"/>
            <a:ext cx="158994" cy="159009"/>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chemeClr val="dk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43"/>
          <p:cNvSpPr/>
          <p:nvPr/>
        </p:nvSpPr>
        <p:spPr>
          <a:xfrm rot="10800000">
            <a:off x="2579832" y="2776039"/>
            <a:ext cx="158994" cy="159009"/>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chemeClr val="dk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43"/>
          <p:cNvSpPr/>
          <p:nvPr/>
        </p:nvSpPr>
        <p:spPr>
          <a:xfrm>
            <a:off x="6815325" y="2613411"/>
            <a:ext cx="1247700" cy="3510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43"/>
          <p:cNvSpPr/>
          <p:nvPr/>
        </p:nvSpPr>
        <p:spPr>
          <a:xfrm>
            <a:off x="6815327" y="2613400"/>
            <a:ext cx="118800" cy="351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31" name="Google Shape;1331;p43"/>
          <p:cNvGrpSpPr/>
          <p:nvPr/>
        </p:nvGrpSpPr>
        <p:grpSpPr>
          <a:xfrm>
            <a:off x="6531540" y="1635469"/>
            <a:ext cx="1815274" cy="739275"/>
            <a:chOff x="713225" y="1875419"/>
            <a:chExt cx="2315400" cy="739275"/>
          </a:xfrm>
        </p:grpSpPr>
        <p:sp>
          <p:nvSpPr>
            <p:cNvPr id="1332" name="Google Shape;1332;p43"/>
            <p:cNvSpPr txBox="1"/>
            <p:nvPr/>
          </p:nvSpPr>
          <p:spPr>
            <a:xfrm flipH="1">
              <a:off x="713225" y="1875419"/>
              <a:ext cx="2315400" cy="457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400" b="1">
                  <a:solidFill>
                    <a:schemeClr val="lt2"/>
                  </a:solidFill>
                  <a:latin typeface="Rajdhani"/>
                  <a:ea typeface="Rajdhani"/>
                  <a:cs typeface="Rajdhani"/>
                  <a:sym typeface="Rajdhani"/>
                </a:rPr>
                <a:t>EARTH</a:t>
              </a:r>
              <a:endParaRPr sz="2400" b="1">
                <a:solidFill>
                  <a:schemeClr val="lt2"/>
                </a:solidFill>
                <a:latin typeface="Rajdhani"/>
                <a:ea typeface="Rajdhani"/>
                <a:cs typeface="Rajdhani"/>
                <a:sym typeface="Rajdhani"/>
              </a:endParaRPr>
            </a:p>
          </p:txBody>
        </p:sp>
        <p:sp>
          <p:nvSpPr>
            <p:cNvPr id="1333" name="Google Shape;1333;p43"/>
            <p:cNvSpPr txBox="1"/>
            <p:nvPr/>
          </p:nvSpPr>
          <p:spPr>
            <a:xfrm flipH="1">
              <a:off x="713225" y="2130194"/>
              <a:ext cx="2315400" cy="48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2"/>
                  </a:solidFill>
                  <a:latin typeface="Fira Sans Condensed"/>
                  <a:ea typeface="Fira Sans Condensed"/>
                  <a:cs typeface="Fira Sans Condensed"/>
                  <a:sym typeface="Fira Sans Condensed"/>
                </a:rPr>
                <a:t>Earth is the third planet from the Sun</a:t>
              </a:r>
              <a:endParaRPr>
                <a:solidFill>
                  <a:schemeClr val="lt2"/>
                </a:solidFill>
                <a:latin typeface="Fira Sans Condensed"/>
                <a:ea typeface="Fira Sans Condensed"/>
                <a:cs typeface="Fira Sans Condensed"/>
                <a:sym typeface="Fira Sans Condensed"/>
              </a:endParaRPr>
            </a:p>
          </p:txBody>
        </p:sp>
      </p:grpSp>
      <p:sp>
        <p:nvSpPr>
          <p:cNvPr id="1334" name="Google Shape;1334;p43"/>
          <p:cNvSpPr txBox="1"/>
          <p:nvPr/>
        </p:nvSpPr>
        <p:spPr>
          <a:xfrm>
            <a:off x="7055177" y="2964410"/>
            <a:ext cx="768000" cy="36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lt2"/>
                </a:solidFill>
                <a:latin typeface="Rajdhani"/>
                <a:ea typeface="Rajdhani"/>
                <a:cs typeface="Rajdhani"/>
                <a:sym typeface="Rajdhani"/>
              </a:rPr>
              <a:t>10%</a:t>
            </a:r>
            <a:endParaRPr sz="2400" b="1">
              <a:solidFill>
                <a:schemeClr val="lt2"/>
              </a:solidFill>
              <a:latin typeface="Rajdhani"/>
              <a:ea typeface="Rajdhani"/>
              <a:cs typeface="Rajdhani"/>
              <a:sym typeface="Rajdhani"/>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7"/>
          <p:cNvSpPr txBox="1">
            <a:spLocks noGrp="1"/>
          </p:cNvSpPr>
          <p:nvPr>
            <p:ph type="title"/>
          </p:nvPr>
        </p:nvSpPr>
        <p:spPr>
          <a:xfrm>
            <a:off x="720100" y="5395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AI TECH AGENCY INFOGRAPHICS</a:t>
            </a:r>
            <a:endParaRPr/>
          </a:p>
        </p:txBody>
      </p:sp>
      <p:grpSp>
        <p:nvGrpSpPr>
          <p:cNvPr id="71" name="Google Shape;71;p17"/>
          <p:cNvGrpSpPr/>
          <p:nvPr/>
        </p:nvGrpSpPr>
        <p:grpSpPr>
          <a:xfrm>
            <a:off x="5699116" y="1676451"/>
            <a:ext cx="2155203" cy="802139"/>
            <a:chOff x="5699116" y="1672629"/>
            <a:chExt cx="2155203" cy="802139"/>
          </a:xfrm>
        </p:grpSpPr>
        <p:sp>
          <p:nvSpPr>
            <p:cNvPr id="72" name="Google Shape;72;p17"/>
            <p:cNvSpPr txBox="1"/>
            <p:nvPr/>
          </p:nvSpPr>
          <p:spPr>
            <a:xfrm>
              <a:off x="5699116" y="1672629"/>
              <a:ext cx="2155200" cy="4533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400" b="1">
                  <a:solidFill>
                    <a:schemeClr val="lt2"/>
                  </a:solidFill>
                  <a:latin typeface="Rajdhani"/>
                  <a:ea typeface="Rajdhani"/>
                  <a:cs typeface="Rajdhani"/>
                  <a:sym typeface="Rajdhani"/>
                </a:rPr>
                <a:t>WEAKNESSES</a:t>
              </a:r>
              <a:endParaRPr sz="2400" b="1">
                <a:solidFill>
                  <a:schemeClr val="lt2"/>
                </a:solidFill>
                <a:latin typeface="Rajdhani"/>
                <a:ea typeface="Rajdhani"/>
                <a:cs typeface="Rajdhani"/>
                <a:sym typeface="Rajdhani"/>
              </a:endParaRPr>
            </a:p>
          </p:txBody>
        </p:sp>
        <p:sp>
          <p:nvSpPr>
            <p:cNvPr id="73" name="Google Shape;73;p17"/>
            <p:cNvSpPr txBox="1"/>
            <p:nvPr/>
          </p:nvSpPr>
          <p:spPr>
            <a:xfrm>
              <a:off x="5699118" y="1930567"/>
              <a:ext cx="2155200" cy="544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2"/>
                  </a:solidFill>
                  <a:latin typeface="Fira Sans Condensed"/>
                  <a:ea typeface="Fira Sans Condensed"/>
                  <a:cs typeface="Fira Sans Condensed"/>
                  <a:sym typeface="Fira Sans Condensed"/>
                </a:rPr>
                <a:t>Venus is extremely hot, even more than Mercury</a:t>
              </a:r>
              <a:endParaRPr>
                <a:solidFill>
                  <a:schemeClr val="lt2"/>
                </a:solidFill>
                <a:latin typeface="Fira Sans Condensed"/>
                <a:ea typeface="Fira Sans Condensed"/>
                <a:cs typeface="Fira Sans Condensed"/>
                <a:sym typeface="Fira Sans Condensed"/>
              </a:endParaRPr>
            </a:p>
          </p:txBody>
        </p:sp>
      </p:grpSp>
      <p:grpSp>
        <p:nvGrpSpPr>
          <p:cNvPr id="74" name="Google Shape;74;p17"/>
          <p:cNvGrpSpPr/>
          <p:nvPr/>
        </p:nvGrpSpPr>
        <p:grpSpPr>
          <a:xfrm>
            <a:off x="2313750" y="3499044"/>
            <a:ext cx="2155206" cy="802374"/>
            <a:chOff x="2313750" y="3396990"/>
            <a:chExt cx="2155206" cy="802374"/>
          </a:xfrm>
        </p:grpSpPr>
        <p:sp>
          <p:nvSpPr>
            <p:cNvPr id="75" name="Google Shape;75;p17"/>
            <p:cNvSpPr txBox="1"/>
            <p:nvPr/>
          </p:nvSpPr>
          <p:spPr>
            <a:xfrm>
              <a:off x="2313750" y="3396990"/>
              <a:ext cx="2155200" cy="4530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400" b="1">
                  <a:solidFill>
                    <a:schemeClr val="lt2"/>
                  </a:solidFill>
                  <a:latin typeface="Rajdhani"/>
                  <a:ea typeface="Rajdhani"/>
                  <a:cs typeface="Rajdhani"/>
                  <a:sym typeface="Rajdhani"/>
                </a:rPr>
                <a:t>OPPORTUNITIES</a:t>
              </a:r>
              <a:endParaRPr sz="2400" b="1">
                <a:solidFill>
                  <a:schemeClr val="lt2"/>
                </a:solidFill>
                <a:latin typeface="Rajdhani"/>
                <a:ea typeface="Rajdhani"/>
                <a:cs typeface="Rajdhani"/>
                <a:sym typeface="Rajdhani"/>
              </a:endParaRPr>
            </a:p>
          </p:txBody>
        </p:sp>
        <p:sp>
          <p:nvSpPr>
            <p:cNvPr id="76" name="Google Shape;76;p17"/>
            <p:cNvSpPr txBox="1"/>
            <p:nvPr/>
          </p:nvSpPr>
          <p:spPr>
            <a:xfrm>
              <a:off x="2313756" y="3650664"/>
              <a:ext cx="2155200" cy="54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2"/>
                  </a:solidFill>
                  <a:latin typeface="Fira Sans Condensed"/>
                  <a:ea typeface="Fira Sans Condensed"/>
                  <a:cs typeface="Fira Sans Condensed"/>
                  <a:sym typeface="Fira Sans Condensed"/>
                </a:rPr>
                <a:t>Earth is the third planet from the Sun</a:t>
              </a:r>
              <a:endParaRPr>
                <a:solidFill>
                  <a:schemeClr val="lt2"/>
                </a:solidFill>
                <a:latin typeface="Fira Sans Condensed"/>
                <a:ea typeface="Fira Sans Condensed"/>
                <a:cs typeface="Fira Sans Condensed"/>
                <a:sym typeface="Fira Sans Condensed"/>
              </a:endParaRPr>
            </a:p>
          </p:txBody>
        </p:sp>
      </p:grpSp>
      <p:grpSp>
        <p:nvGrpSpPr>
          <p:cNvPr id="77" name="Google Shape;77;p17"/>
          <p:cNvGrpSpPr/>
          <p:nvPr/>
        </p:nvGrpSpPr>
        <p:grpSpPr>
          <a:xfrm>
            <a:off x="5699116" y="3499045"/>
            <a:ext cx="2155203" cy="802372"/>
            <a:chOff x="5699116" y="3389935"/>
            <a:chExt cx="2155203" cy="802372"/>
          </a:xfrm>
        </p:grpSpPr>
        <p:sp>
          <p:nvSpPr>
            <p:cNvPr id="78" name="Google Shape;78;p17"/>
            <p:cNvSpPr txBox="1"/>
            <p:nvPr/>
          </p:nvSpPr>
          <p:spPr>
            <a:xfrm>
              <a:off x="5699116" y="3389935"/>
              <a:ext cx="2155200" cy="4530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400" b="1">
                  <a:solidFill>
                    <a:schemeClr val="lt2"/>
                  </a:solidFill>
                  <a:latin typeface="Rajdhani"/>
                  <a:ea typeface="Rajdhani"/>
                  <a:cs typeface="Rajdhani"/>
                  <a:sym typeface="Rajdhani"/>
                </a:rPr>
                <a:t>THREATS</a:t>
              </a:r>
              <a:endParaRPr sz="2400" b="1">
                <a:solidFill>
                  <a:schemeClr val="lt2"/>
                </a:solidFill>
                <a:latin typeface="Rajdhani"/>
                <a:ea typeface="Rajdhani"/>
                <a:cs typeface="Rajdhani"/>
                <a:sym typeface="Rajdhani"/>
              </a:endParaRPr>
            </a:p>
          </p:txBody>
        </p:sp>
        <p:sp>
          <p:nvSpPr>
            <p:cNvPr id="79" name="Google Shape;79;p17"/>
            <p:cNvSpPr txBox="1"/>
            <p:nvPr/>
          </p:nvSpPr>
          <p:spPr>
            <a:xfrm>
              <a:off x="5699118" y="3643607"/>
              <a:ext cx="2155200" cy="54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2"/>
                  </a:solidFill>
                  <a:latin typeface="Fira Sans Condensed"/>
                  <a:ea typeface="Fira Sans Condensed"/>
                  <a:cs typeface="Fira Sans Condensed"/>
                  <a:sym typeface="Fira Sans Condensed"/>
                </a:rPr>
                <a:t>Despite being red, Mars is actually a cold place</a:t>
              </a:r>
              <a:endParaRPr>
                <a:solidFill>
                  <a:schemeClr val="lt2"/>
                </a:solidFill>
                <a:latin typeface="Fira Sans Condensed"/>
                <a:ea typeface="Fira Sans Condensed"/>
                <a:cs typeface="Fira Sans Condensed"/>
                <a:sym typeface="Fira Sans Condensed"/>
              </a:endParaRPr>
            </a:p>
          </p:txBody>
        </p:sp>
      </p:grpSp>
      <p:grpSp>
        <p:nvGrpSpPr>
          <p:cNvPr id="80" name="Google Shape;80;p17"/>
          <p:cNvGrpSpPr/>
          <p:nvPr/>
        </p:nvGrpSpPr>
        <p:grpSpPr>
          <a:xfrm>
            <a:off x="2313750" y="1675492"/>
            <a:ext cx="2155206" cy="804056"/>
            <a:chOff x="2313750" y="1566323"/>
            <a:chExt cx="2155206" cy="804056"/>
          </a:xfrm>
        </p:grpSpPr>
        <p:sp>
          <p:nvSpPr>
            <p:cNvPr id="81" name="Google Shape;81;p17"/>
            <p:cNvSpPr txBox="1"/>
            <p:nvPr/>
          </p:nvSpPr>
          <p:spPr>
            <a:xfrm>
              <a:off x="2313750" y="1566323"/>
              <a:ext cx="2155200" cy="4533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400" b="1">
                  <a:solidFill>
                    <a:schemeClr val="lt2"/>
                  </a:solidFill>
                  <a:latin typeface="Rajdhani"/>
                  <a:ea typeface="Rajdhani"/>
                  <a:cs typeface="Rajdhani"/>
                  <a:sym typeface="Rajdhani"/>
                </a:rPr>
                <a:t>STRENGTHS</a:t>
              </a:r>
              <a:endParaRPr sz="2400" b="1">
                <a:solidFill>
                  <a:schemeClr val="lt2"/>
                </a:solidFill>
                <a:latin typeface="Rajdhani"/>
                <a:ea typeface="Rajdhani"/>
                <a:cs typeface="Rajdhani"/>
                <a:sym typeface="Rajdhani"/>
              </a:endParaRPr>
            </a:p>
          </p:txBody>
        </p:sp>
        <p:sp>
          <p:nvSpPr>
            <p:cNvPr id="82" name="Google Shape;82;p17"/>
            <p:cNvSpPr txBox="1"/>
            <p:nvPr/>
          </p:nvSpPr>
          <p:spPr>
            <a:xfrm>
              <a:off x="2313756" y="1826179"/>
              <a:ext cx="2155200" cy="544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2"/>
                  </a:solidFill>
                  <a:latin typeface="Fira Sans Condensed"/>
                  <a:ea typeface="Fira Sans Condensed"/>
                  <a:cs typeface="Fira Sans Condensed"/>
                  <a:sym typeface="Fira Sans Condensed"/>
                </a:rPr>
                <a:t>Mercury is the closest planet to the Sun</a:t>
              </a:r>
              <a:endParaRPr>
                <a:solidFill>
                  <a:schemeClr val="lt2"/>
                </a:solidFill>
                <a:latin typeface="Fira Sans Condensed"/>
                <a:ea typeface="Fira Sans Condensed"/>
                <a:cs typeface="Fira Sans Condensed"/>
                <a:sym typeface="Fira Sans Condensed"/>
              </a:endParaRPr>
            </a:p>
          </p:txBody>
        </p:sp>
      </p:grpSp>
      <p:sp>
        <p:nvSpPr>
          <p:cNvPr id="83" name="Google Shape;83;p17"/>
          <p:cNvSpPr/>
          <p:nvPr/>
        </p:nvSpPr>
        <p:spPr>
          <a:xfrm>
            <a:off x="1289677" y="1652336"/>
            <a:ext cx="877800" cy="877800"/>
          </a:xfrm>
          <a:prstGeom prst="roundRect">
            <a:avLst>
              <a:gd name="adj" fmla="val 0"/>
            </a:avLst>
          </a:prstGeom>
          <a:solidFill>
            <a:srgbClr val="F3F3F3">
              <a:alpha val="23720"/>
            </a:srgbClr>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4000" b="1">
                <a:solidFill>
                  <a:schemeClr val="lt2"/>
                </a:solidFill>
                <a:latin typeface="Rajdhani"/>
                <a:ea typeface="Rajdhani"/>
                <a:cs typeface="Rajdhani"/>
                <a:sym typeface="Rajdhani"/>
              </a:rPr>
              <a:t>S</a:t>
            </a:r>
            <a:endParaRPr sz="4000" b="1">
              <a:solidFill>
                <a:schemeClr val="lt2"/>
              </a:solidFill>
              <a:latin typeface="Rajdhani"/>
              <a:ea typeface="Rajdhani"/>
              <a:cs typeface="Rajdhani"/>
              <a:sym typeface="Rajdhani"/>
            </a:endParaRPr>
          </a:p>
        </p:txBody>
      </p:sp>
      <p:sp>
        <p:nvSpPr>
          <p:cNvPr id="84" name="Google Shape;84;p17"/>
          <p:cNvSpPr/>
          <p:nvPr/>
        </p:nvSpPr>
        <p:spPr>
          <a:xfrm>
            <a:off x="4672346" y="1652336"/>
            <a:ext cx="877800" cy="877800"/>
          </a:xfrm>
          <a:prstGeom prst="roundRect">
            <a:avLst>
              <a:gd name="adj" fmla="val 0"/>
            </a:avLst>
          </a:prstGeom>
          <a:solidFill>
            <a:srgbClr val="F3F3F3">
              <a:alpha val="23720"/>
            </a:srgbClr>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4000" b="1">
                <a:solidFill>
                  <a:schemeClr val="lt2"/>
                </a:solidFill>
                <a:latin typeface="Rajdhani"/>
                <a:ea typeface="Rajdhani"/>
                <a:cs typeface="Rajdhani"/>
                <a:sym typeface="Rajdhani"/>
              </a:rPr>
              <a:t>W</a:t>
            </a:r>
            <a:endParaRPr sz="4000" b="1">
              <a:solidFill>
                <a:schemeClr val="lt2"/>
              </a:solidFill>
              <a:latin typeface="Rajdhani"/>
              <a:ea typeface="Rajdhani"/>
              <a:cs typeface="Rajdhani"/>
              <a:sym typeface="Rajdhani"/>
            </a:endParaRPr>
          </a:p>
        </p:txBody>
      </p:sp>
      <p:sp>
        <p:nvSpPr>
          <p:cNvPr id="85" name="Google Shape;85;p17"/>
          <p:cNvSpPr/>
          <p:nvPr/>
        </p:nvSpPr>
        <p:spPr>
          <a:xfrm>
            <a:off x="1289677" y="3475047"/>
            <a:ext cx="877800" cy="877800"/>
          </a:xfrm>
          <a:prstGeom prst="roundRect">
            <a:avLst>
              <a:gd name="adj" fmla="val 0"/>
            </a:avLst>
          </a:prstGeom>
          <a:solidFill>
            <a:srgbClr val="F3F3F3">
              <a:alpha val="23720"/>
            </a:srgbClr>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4000" b="1">
                <a:solidFill>
                  <a:schemeClr val="lt2"/>
                </a:solidFill>
                <a:latin typeface="Rajdhani"/>
                <a:ea typeface="Rajdhani"/>
                <a:cs typeface="Rajdhani"/>
                <a:sym typeface="Rajdhani"/>
              </a:rPr>
              <a:t>O</a:t>
            </a:r>
            <a:endParaRPr sz="4000" b="1">
              <a:solidFill>
                <a:schemeClr val="lt2"/>
              </a:solidFill>
              <a:latin typeface="Rajdhani"/>
              <a:ea typeface="Rajdhani"/>
              <a:cs typeface="Rajdhani"/>
              <a:sym typeface="Rajdhani"/>
            </a:endParaRPr>
          </a:p>
        </p:txBody>
      </p:sp>
      <p:sp>
        <p:nvSpPr>
          <p:cNvPr id="86" name="Google Shape;86;p17"/>
          <p:cNvSpPr/>
          <p:nvPr/>
        </p:nvSpPr>
        <p:spPr>
          <a:xfrm>
            <a:off x="4672346" y="3475047"/>
            <a:ext cx="877800" cy="877800"/>
          </a:xfrm>
          <a:prstGeom prst="roundRect">
            <a:avLst>
              <a:gd name="adj" fmla="val 0"/>
            </a:avLst>
          </a:prstGeom>
          <a:solidFill>
            <a:srgbClr val="F3F3F3">
              <a:alpha val="23720"/>
            </a:srgbClr>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4000" b="1">
                <a:solidFill>
                  <a:schemeClr val="lt2"/>
                </a:solidFill>
                <a:latin typeface="Rajdhani"/>
                <a:ea typeface="Rajdhani"/>
                <a:cs typeface="Rajdhani"/>
                <a:sym typeface="Rajdhani"/>
              </a:rPr>
              <a:t>T</a:t>
            </a:r>
            <a:endParaRPr sz="4000" b="1">
              <a:solidFill>
                <a:schemeClr val="lt2"/>
              </a:solidFill>
              <a:latin typeface="Rajdhani"/>
              <a:ea typeface="Rajdhani"/>
              <a:cs typeface="Rajdhani"/>
              <a:sym typeface="Rajdhani"/>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338"/>
        <p:cNvGrpSpPr/>
        <p:nvPr/>
      </p:nvGrpSpPr>
      <p:grpSpPr>
        <a:xfrm>
          <a:off x="0" y="0"/>
          <a:ext cx="0" cy="0"/>
          <a:chOff x="0" y="0"/>
          <a:chExt cx="0" cy="0"/>
        </a:xfrm>
      </p:grpSpPr>
      <p:pic>
        <p:nvPicPr>
          <p:cNvPr id="1339" name="Google Shape;1339;p44" title="Gráfico">
            <a:hlinkClick r:id="rId3"/>
          </p:cNvPr>
          <p:cNvPicPr preferRelativeResize="0"/>
          <p:nvPr/>
        </p:nvPicPr>
        <p:blipFill rotWithShape="1">
          <a:blip r:embed="rId4">
            <a:alphaModFix/>
          </a:blip>
          <a:srcRect l="2400" b="5303"/>
          <a:stretch/>
        </p:blipFill>
        <p:spPr>
          <a:xfrm>
            <a:off x="1170750" y="1669163"/>
            <a:ext cx="3182075" cy="2272700"/>
          </a:xfrm>
          <a:prstGeom prst="rect">
            <a:avLst/>
          </a:prstGeom>
          <a:noFill/>
          <a:ln>
            <a:noFill/>
          </a:ln>
        </p:spPr>
      </p:pic>
      <p:sp>
        <p:nvSpPr>
          <p:cNvPr id="1340" name="Google Shape;1340;p44"/>
          <p:cNvSpPr txBox="1">
            <a:spLocks noGrp="1"/>
          </p:cNvSpPr>
          <p:nvPr>
            <p:ph type="title"/>
          </p:nvPr>
        </p:nvSpPr>
        <p:spPr>
          <a:xfrm>
            <a:off x="720100" y="5395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AI TECH AGENCY INFOGRAPHICS</a:t>
            </a:r>
            <a:endParaRPr/>
          </a:p>
        </p:txBody>
      </p:sp>
      <p:sp>
        <p:nvSpPr>
          <p:cNvPr id="1341" name="Google Shape;1341;p44"/>
          <p:cNvSpPr txBox="1"/>
          <p:nvPr/>
        </p:nvSpPr>
        <p:spPr>
          <a:xfrm>
            <a:off x="836700" y="4306775"/>
            <a:ext cx="7470600" cy="301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lt2"/>
                </a:solidFill>
                <a:latin typeface="Fira Sans Condensed"/>
                <a:ea typeface="Fira Sans Condensed"/>
                <a:cs typeface="Fira Sans Condensed"/>
                <a:sym typeface="Fira Sans Condensed"/>
              </a:rPr>
              <a:t>Follow the link in the graph to modify its data and then paste the new one here. </a:t>
            </a:r>
            <a:r>
              <a:rPr lang="en" sz="1200" b="1">
                <a:solidFill>
                  <a:schemeClr val="lt2"/>
                </a:solidFill>
                <a:uFill>
                  <a:noFill/>
                </a:uFill>
                <a:latin typeface="Fira Sans Condensed"/>
                <a:ea typeface="Fira Sans Condensed"/>
                <a:cs typeface="Fira Sans Condensed"/>
                <a:sym typeface="Fira Sans Condensed"/>
                <a:hlinkClick r:id="rId5">
                  <a:extLst>
                    <a:ext uri="{A12FA001-AC4F-418D-AE19-62706E023703}">
                      <ahyp:hlinkClr xmlns:ahyp="http://schemas.microsoft.com/office/drawing/2018/hyperlinkcolor" val="tx"/>
                    </a:ext>
                  </a:extLst>
                </a:hlinkClick>
              </a:rPr>
              <a:t>For more info, click here</a:t>
            </a:r>
            <a:endParaRPr sz="1200" b="1">
              <a:solidFill>
                <a:schemeClr val="lt2"/>
              </a:solidFill>
              <a:latin typeface="Fira Sans Condensed"/>
              <a:ea typeface="Fira Sans Condensed"/>
              <a:cs typeface="Fira Sans Condensed"/>
              <a:sym typeface="Fira Sans Condensed"/>
            </a:endParaRPr>
          </a:p>
        </p:txBody>
      </p:sp>
      <p:sp>
        <p:nvSpPr>
          <p:cNvPr id="1342" name="Google Shape;1342;p44"/>
          <p:cNvSpPr txBox="1"/>
          <p:nvPr/>
        </p:nvSpPr>
        <p:spPr>
          <a:xfrm>
            <a:off x="3084150" y="1178275"/>
            <a:ext cx="2975700" cy="457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400" b="1">
                <a:solidFill>
                  <a:schemeClr val="lt2"/>
                </a:solidFill>
                <a:latin typeface="Rajdhani"/>
                <a:ea typeface="Rajdhani"/>
                <a:cs typeface="Rajdhani"/>
                <a:sym typeface="Rajdhani"/>
              </a:rPr>
              <a:t>PREDICTED RESULTS</a:t>
            </a:r>
            <a:endParaRPr sz="2400" b="1">
              <a:solidFill>
                <a:schemeClr val="lt2"/>
              </a:solidFill>
              <a:latin typeface="Rajdhani"/>
              <a:ea typeface="Rajdhani"/>
              <a:cs typeface="Rajdhani"/>
              <a:sym typeface="Rajdhani"/>
            </a:endParaRPr>
          </a:p>
        </p:txBody>
      </p:sp>
      <p:grpSp>
        <p:nvGrpSpPr>
          <p:cNvPr id="1343" name="Google Shape;1343;p44"/>
          <p:cNvGrpSpPr/>
          <p:nvPr/>
        </p:nvGrpSpPr>
        <p:grpSpPr>
          <a:xfrm>
            <a:off x="5761825" y="2091950"/>
            <a:ext cx="2295600" cy="660222"/>
            <a:chOff x="5761825" y="3169025"/>
            <a:chExt cx="2295600" cy="660222"/>
          </a:xfrm>
        </p:grpSpPr>
        <p:sp>
          <p:nvSpPr>
            <p:cNvPr id="1344" name="Google Shape;1344;p44"/>
            <p:cNvSpPr txBox="1"/>
            <p:nvPr/>
          </p:nvSpPr>
          <p:spPr>
            <a:xfrm>
              <a:off x="5761825" y="3169025"/>
              <a:ext cx="22956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b="1">
                  <a:solidFill>
                    <a:schemeClr val="lt2"/>
                  </a:solidFill>
                  <a:latin typeface="Rajdhani"/>
                  <a:ea typeface="Rajdhani"/>
                  <a:cs typeface="Rajdhani"/>
                  <a:sym typeface="Rajdhani"/>
                </a:rPr>
                <a:t>$30,000</a:t>
              </a:r>
              <a:endParaRPr sz="2400" b="1">
                <a:solidFill>
                  <a:schemeClr val="lt2"/>
                </a:solidFill>
                <a:latin typeface="Rajdhani"/>
                <a:ea typeface="Rajdhani"/>
                <a:cs typeface="Rajdhani"/>
                <a:sym typeface="Rajdhani"/>
              </a:endParaRPr>
            </a:p>
          </p:txBody>
        </p:sp>
        <p:sp>
          <p:nvSpPr>
            <p:cNvPr id="1345" name="Google Shape;1345;p44"/>
            <p:cNvSpPr txBox="1"/>
            <p:nvPr/>
          </p:nvSpPr>
          <p:spPr>
            <a:xfrm>
              <a:off x="5761825" y="3527447"/>
              <a:ext cx="2295600" cy="301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2"/>
                  </a:solidFill>
                  <a:latin typeface="Fira Sans Condensed"/>
                  <a:ea typeface="Fira Sans Condensed"/>
                  <a:cs typeface="Fira Sans Condensed"/>
                  <a:sym typeface="Fira Sans Condensed"/>
                </a:rPr>
                <a:t>Expected income for 20XX</a:t>
              </a:r>
              <a:endParaRPr>
                <a:solidFill>
                  <a:schemeClr val="lt2"/>
                </a:solidFill>
                <a:latin typeface="Fira Sans Condensed"/>
                <a:ea typeface="Fira Sans Condensed"/>
                <a:cs typeface="Fira Sans Condensed"/>
                <a:sym typeface="Fira Sans Condensed"/>
              </a:endParaRPr>
            </a:p>
          </p:txBody>
        </p:sp>
      </p:grpSp>
      <p:grpSp>
        <p:nvGrpSpPr>
          <p:cNvPr id="1346" name="Google Shape;1346;p44"/>
          <p:cNvGrpSpPr/>
          <p:nvPr/>
        </p:nvGrpSpPr>
        <p:grpSpPr>
          <a:xfrm>
            <a:off x="5761825" y="3130900"/>
            <a:ext cx="2295600" cy="660222"/>
            <a:chOff x="5761825" y="2014200"/>
            <a:chExt cx="2295600" cy="660222"/>
          </a:xfrm>
        </p:grpSpPr>
        <p:sp>
          <p:nvSpPr>
            <p:cNvPr id="1347" name="Google Shape;1347;p44"/>
            <p:cNvSpPr txBox="1"/>
            <p:nvPr/>
          </p:nvSpPr>
          <p:spPr>
            <a:xfrm>
              <a:off x="5761825" y="2014200"/>
              <a:ext cx="22956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b="1">
                  <a:solidFill>
                    <a:schemeClr val="lt2"/>
                  </a:solidFill>
                  <a:latin typeface="Rajdhani"/>
                  <a:ea typeface="Rajdhani"/>
                  <a:cs typeface="Rajdhani"/>
                  <a:sym typeface="Rajdhani"/>
                </a:rPr>
                <a:t>300</a:t>
              </a:r>
              <a:endParaRPr sz="2400" b="1">
                <a:solidFill>
                  <a:schemeClr val="lt2"/>
                </a:solidFill>
                <a:latin typeface="Rajdhani"/>
                <a:ea typeface="Rajdhani"/>
                <a:cs typeface="Rajdhani"/>
                <a:sym typeface="Rajdhani"/>
              </a:endParaRPr>
            </a:p>
          </p:txBody>
        </p:sp>
        <p:sp>
          <p:nvSpPr>
            <p:cNvPr id="1348" name="Google Shape;1348;p44"/>
            <p:cNvSpPr txBox="1"/>
            <p:nvPr/>
          </p:nvSpPr>
          <p:spPr>
            <a:xfrm>
              <a:off x="5761825" y="2372622"/>
              <a:ext cx="2295600" cy="301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2"/>
                  </a:solidFill>
                  <a:latin typeface="Fira Sans Condensed"/>
                  <a:ea typeface="Fira Sans Condensed"/>
                  <a:cs typeface="Fira Sans Condensed"/>
                  <a:sym typeface="Fira Sans Condensed"/>
                </a:rPr>
                <a:t>New employees next year</a:t>
              </a:r>
              <a:endParaRPr>
                <a:solidFill>
                  <a:schemeClr val="lt2"/>
                </a:solidFill>
                <a:latin typeface="Fira Sans Condensed"/>
                <a:ea typeface="Fira Sans Condensed"/>
                <a:cs typeface="Fira Sans Condensed"/>
                <a:sym typeface="Fira Sans Condensed"/>
              </a:endParaRPr>
            </a:p>
          </p:txBody>
        </p:sp>
      </p:grpSp>
      <p:grpSp>
        <p:nvGrpSpPr>
          <p:cNvPr id="1349" name="Google Shape;1349;p44"/>
          <p:cNvGrpSpPr/>
          <p:nvPr/>
        </p:nvGrpSpPr>
        <p:grpSpPr>
          <a:xfrm>
            <a:off x="5263019" y="2153026"/>
            <a:ext cx="336512" cy="335048"/>
            <a:chOff x="3996113" y="4291176"/>
            <a:chExt cx="336512" cy="335048"/>
          </a:xfrm>
        </p:grpSpPr>
        <p:sp>
          <p:nvSpPr>
            <p:cNvPr id="1350" name="Google Shape;1350;p44"/>
            <p:cNvSpPr/>
            <p:nvPr/>
          </p:nvSpPr>
          <p:spPr>
            <a:xfrm>
              <a:off x="4082143" y="4323386"/>
              <a:ext cx="111810" cy="219833"/>
            </a:xfrm>
            <a:custGeom>
              <a:avLst/>
              <a:gdLst/>
              <a:ahLst/>
              <a:cxnLst/>
              <a:rect l="l" t="t" r="r" b="b"/>
              <a:pathLst>
                <a:path w="3513" h="6907" extrusionOk="0">
                  <a:moveTo>
                    <a:pt x="1751" y="322"/>
                  </a:moveTo>
                  <a:cubicBezTo>
                    <a:pt x="1846" y="322"/>
                    <a:pt x="1929" y="394"/>
                    <a:pt x="1929" y="501"/>
                  </a:cubicBezTo>
                  <a:lnTo>
                    <a:pt x="1929" y="942"/>
                  </a:lnTo>
                  <a:cubicBezTo>
                    <a:pt x="1929" y="1037"/>
                    <a:pt x="2001" y="1096"/>
                    <a:pt x="2084" y="1096"/>
                  </a:cubicBezTo>
                  <a:cubicBezTo>
                    <a:pt x="2691" y="1108"/>
                    <a:pt x="3179" y="1596"/>
                    <a:pt x="3179" y="2204"/>
                  </a:cubicBezTo>
                  <a:lnTo>
                    <a:pt x="3179" y="2525"/>
                  </a:lnTo>
                  <a:cubicBezTo>
                    <a:pt x="3179" y="2608"/>
                    <a:pt x="3108" y="2704"/>
                    <a:pt x="3001" y="2704"/>
                  </a:cubicBezTo>
                  <a:cubicBezTo>
                    <a:pt x="2917" y="2704"/>
                    <a:pt x="2822" y="2620"/>
                    <a:pt x="2822" y="2525"/>
                  </a:cubicBezTo>
                  <a:lnTo>
                    <a:pt x="2822" y="2204"/>
                  </a:lnTo>
                  <a:cubicBezTo>
                    <a:pt x="2834" y="1787"/>
                    <a:pt x="2501" y="1454"/>
                    <a:pt x="2060" y="1454"/>
                  </a:cubicBezTo>
                  <a:lnTo>
                    <a:pt x="1608" y="1454"/>
                  </a:lnTo>
                  <a:cubicBezTo>
                    <a:pt x="1096" y="1454"/>
                    <a:pt x="679" y="1870"/>
                    <a:pt x="679" y="2370"/>
                  </a:cubicBezTo>
                  <a:cubicBezTo>
                    <a:pt x="679" y="2882"/>
                    <a:pt x="1096" y="3299"/>
                    <a:pt x="1608" y="3299"/>
                  </a:cubicBezTo>
                  <a:lnTo>
                    <a:pt x="1917" y="3299"/>
                  </a:lnTo>
                  <a:cubicBezTo>
                    <a:pt x="2620" y="3299"/>
                    <a:pt x="3191" y="3859"/>
                    <a:pt x="3191" y="4573"/>
                  </a:cubicBezTo>
                  <a:cubicBezTo>
                    <a:pt x="3191" y="5216"/>
                    <a:pt x="2715" y="5764"/>
                    <a:pt x="2084" y="5835"/>
                  </a:cubicBezTo>
                  <a:cubicBezTo>
                    <a:pt x="2001" y="5859"/>
                    <a:pt x="1941" y="5918"/>
                    <a:pt x="1941" y="5990"/>
                  </a:cubicBezTo>
                  <a:lnTo>
                    <a:pt x="1941" y="6454"/>
                  </a:lnTo>
                  <a:cubicBezTo>
                    <a:pt x="1941" y="6538"/>
                    <a:pt x="1870" y="6633"/>
                    <a:pt x="1762" y="6633"/>
                  </a:cubicBezTo>
                  <a:cubicBezTo>
                    <a:pt x="1667" y="6633"/>
                    <a:pt x="1584" y="6549"/>
                    <a:pt x="1584" y="6454"/>
                  </a:cubicBezTo>
                  <a:lnTo>
                    <a:pt x="1584" y="6002"/>
                  </a:lnTo>
                  <a:cubicBezTo>
                    <a:pt x="1584" y="5918"/>
                    <a:pt x="1512" y="5859"/>
                    <a:pt x="1441" y="5859"/>
                  </a:cubicBezTo>
                  <a:cubicBezTo>
                    <a:pt x="834" y="5835"/>
                    <a:pt x="334" y="5347"/>
                    <a:pt x="334" y="4740"/>
                  </a:cubicBezTo>
                  <a:cubicBezTo>
                    <a:pt x="334" y="4644"/>
                    <a:pt x="417" y="4561"/>
                    <a:pt x="512" y="4561"/>
                  </a:cubicBezTo>
                  <a:cubicBezTo>
                    <a:pt x="608" y="4561"/>
                    <a:pt x="691" y="4633"/>
                    <a:pt x="691" y="4740"/>
                  </a:cubicBezTo>
                  <a:cubicBezTo>
                    <a:pt x="691" y="5156"/>
                    <a:pt x="1036" y="5502"/>
                    <a:pt x="1453" y="5502"/>
                  </a:cubicBezTo>
                  <a:lnTo>
                    <a:pt x="1929" y="5502"/>
                  </a:lnTo>
                  <a:cubicBezTo>
                    <a:pt x="2441" y="5502"/>
                    <a:pt x="2858" y="5085"/>
                    <a:pt x="2858" y="4573"/>
                  </a:cubicBezTo>
                  <a:cubicBezTo>
                    <a:pt x="2858" y="4073"/>
                    <a:pt x="2441" y="3656"/>
                    <a:pt x="1929" y="3656"/>
                  </a:cubicBezTo>
                  <a:lnTo>
                    <a:pt x="1608" y="3656"/>
                  </a:lnTo>
                  <a:cubicBezTo>
                    <a:pt x="905" y="3656"/>
                    <a:pt x="322" y="3085"/>
                    <a:pt x="322" y="2370"/>
                  </a:cubicBezTo>
                  <a:cubicBezTo>
                    <a:pt x="322" y="1727"/>
                    <a:pt x="798" y="1180"/>
                    <a:pt x="1441" y="1108"/>
                  </a:cubicBezTo>
                  <a:cubicBezTo>
                    <a:pt x="1512" y="1096"/>
                    <a:pt x="1572" y="1037"/>
                    <a:pt x="1572" y="953"/>
                  </a:cubicBezTo>
                  <a:lnTo>
                    <a:pt x="1572" y="501"/>
                  </a:lnTo>
                  <a:cubicBezTo>
                    <a:pt x="1572" y="406"/>
                    <a:pt x="1643" y="322"/>
                    <a:pt x="1751" y="322"/>
                  </a:cubicBezTo>
                  <a:close/>
                  <a:moveTo>
                    <a:pt x="1762" y="1"/>
                  </a:moveTo>
                  <a:cubicBezTo>
                    <a:pt x="1500" y="1"/>
                    <a:pt x="1274" y="227"/>
                    <a:pt x="1274" y="501"/>
                  </a:cubicBezTo>
                  <a:lnTo>
                    <a:pt x="1274" y="823"/>
                  </a:lnTo>
                  <a:cubicBezTo>
                    <a:pt x="548" y="977"/>
                    <a:pt x="24" y="1608"/>
                    <a:pt x="24" y="2370"/>
                  </a:cubicBezTo>
                  <a:cubicBezTo>
                    <a:pt x="24" y="3251"/>
                    <a:pt x="738" y="3954"/>
                    <a:pt x="1608" y="3954"/>
                  </a:cubicBezTo>
                  <a:lnTo>
                    <a:pt x="1917" y="3954"/>
                  </a:lnTo>
                  <a:cubicBezTo>
                    <a:pt x="2262" y="3954"/>
                    <a:pt x="2524" y="4216"/>
                    <a:pt x="2524" y="4561"/>
                  </a:cubicBezTo>
                  <a:cubicBezTo>
                    <a:pt x="2524" y="4906"/>
                    <a:pt x="2262" y="5168"/>
                    <a:pt x="1917" y="5168"/>
                  </a:cubicBezTo>
                  <a:lnTo>
                    <a:pt x="1441" y="5168"/>
                  </a:lnTo>
                  <a:cubicBezTo>
                    <a:pt x="1191" y="5168"/>
                    <a:pt x="977" y="4966"/>
                    <a:pt x="977" y="4704"/>
                  </a:cubicBezTo>
                  <a:cubicBezTo>
                    <a:pt x="977" y="4442"/>
                    <a:pt x="750" y="4216"/>
                    <a:pt x="488" y="4216"/>
                  </a:cubicBezTo>
                  <a:cubicBezTo>
                    <a:pt x="215" y="4216"/>
                    <a:pt x="0" y="4442"/>
                    <a:pt x="0" y="4704"/>
                  </a:cubicBezTo>
                  <a:cubicBezTo>
                    <a:pt x="0" y="5442"/>
                    <a:pt x="548" y="6037"/>
                    <a:pt x="1250" y="6121"/>
                  </a:cubicBezTo>
                  <a:lnTo>
                    <a:pt x="1250" y="6418"/>
                  </a:lnTo>
                  <a:cubicBezTo>
                    <a:pt x="1250" y="6692"/>
                    <a:pt x="1465" y="6907"/>
                    <a:pt x="1739" y="6907"/>
                  </a:cubicBezTo>
                  <a:cubicBezTo>
                    <a:pt x="2001" y="6907"/>
                    <a:pt x="2227" y="6692"/>
                    <a:pt x="2227" y="6418"/>
                  </a:cubicBezTo>
                  <a:lnTo>
                    <a:pt x="2227" y="6121"/>
                  </a:lnTo>
                  <a:cubicBezTo>
                    <a:pt x="2953" y="5978"/>
                    <a:pt x="3477" y="5335"/>
                    <a:pt x="3477" y="4573"/>
                  </a:cubicBezTo>
                  <a:cubicBezTo>
                    <a:pt x="3477" y="3692"/>
                    <a:pt x="2763" y="3001"/>
                    <a:pt x="1905" y="3001"/>
                  </a:cubicBezTo>
                  <a:lnTo>
                    <a:pt x="1608" y="3001"/>
                  </a:lnTo>
                  <a:cubicBezTo>
                    <a:pt x="1262" y="3001"/>
                    <a:pt x="989" y="2728"/>
                    <a:pt x="989" y="2382"/>
                  </a:cubicBezTo>
                  <a:cubicBezTo>
                    <a:pt x="989" y="2037"/>
                    <a:pt x="1262" y="1775"/>
                    <a:pt x="1608" y="1775"/>
                  </a:cubicBezTo>
                  <a:lnTo>
                    <a:pt x="2084" y="1775"/>
                  </a:lnTo>
                  <a:cubicBezTo>
                    <a:pt x="2334" y="1775"/>
                    <a:pt x="2536" y="1989"/>
                    <a:pt x="2536" y="2239"/>
                  </a:cubicBezTo>
                  <a:lnTo>
                    <a:pt x="2536" y="2549"/>
                  </a:lnTo>
                  <a:cubicBezTo>
                    <a:pt x="2524" y="2799"/>
                    <a:pt x="2751" y="3013"/>
                    <a:pt x="3013" y="3013"/>
                  </a:cubicBezTo>
                  <a:cubicBezTo>
                    <a:pt x="3286" y="3013"/>
                    <a:pt x="3513" y="2787"/>
                    <a:pt x="3513" y="2525"/>
                  </a:cubicBezTo>
                  <a:lnTo>
                    <a:pt x="3513" y="2204"/>
                  </a:lnTo>
                  <a:cubicBezTo>
                    <a:pt x="3513" y="1477"/>
                    <a:pt x="2953" y="882"/>
                    <a:pt x="2262" y="799"/>
                  </a:cubicBezTo>
                  <a:lnTo>
                    <a:pt x="2262" y="501"/>
                  </a:lnTo>
                  <a:cubicBezTo>
                    <a:pt x="2262" y="227"/>
                    <a:pt x="2036" y="1"/>
                    <a:pt x="176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44"/>
            <p:cNvSpPr/>
            <p:nvPr/>
          </p:nvSpPr>
          <p:spPr>
            <a:xfrm>
              <a:off x="4226894" y="4523485"/>
              <a:ext cx="52324" cy="51942"/>
            </a:xfrm>
            <a:custGeom>
              <a:avLst/>
              <a:gdLst/>
              <a:ahLst/>
              <a:cxnLst/>
              <a:rect l="l" t="t" r="r" b="b"/>
              <a:pathLst>
                <a:path w="1644" h="1632" extrusionOk="0">
                  <a:moveTo>
                    <a:pt x="822" y="310"/>
                  </a:moveTo>
                  <a:cubicBezTo>
                    <a:pt x="1108" y="310"/>
                    <a:pt x="1322" y="536"/>
                    <a:pt x="1322" y="822"/>
                  </a:cubicBezTo>
                  <a:cubicBezTo>
                    <a:pt x="1322" y="1096"/>
                    <a:pt x="1108" y="1322"/>
                    <a:pt x="822" y="1322"/>
                  </a:cubicBezTo>
                  <a:cubicBezTo>
                    <a:pt x="536" y="1322"/>
                    <a:pt x="310" y="1096"/>
                    <a:pt x="310" y="822"/>
                  </a:cubicBezTo>
                  <a:cubicBezTo>
                    <a:pt x="310" y="536"/>
                    <a:pt x="536" y="310"/>
                    <a:pt x="822" y="310"/>
                  </a:cubicBezTo>
                  <a:close/>
                  <a:moveTo>
                    <a:pt x="822" y="0"/>
                  </a:moveTo>
                  <a:cubicBezTo>
                    <a:pt x="370" y="0"/>
                    <a:pt x="0" y="370"/>
                    <a:pt x="0" y="822"/>
                  </a:cubicBezTo>
                  <a:cubicBezTo>
                    <a:pt x="0" y="1263"/>
                    <a:pt x="370" y="1632"/>
                    <a:pt x="822" y="1632"/>
                  </a:cubicBezTo>
                  <a:cubicBezTo>
                    <a:pt x="1263" y="1632"/>
                    <a:pt x="1644" y="1263"/>
                    <a:pt x="1644" y="822"/>
                  </a:cubicBezTo>
                  <a:cubicBezTo>
                    <a:pt x="1644" y="370"/>
                    <a:pt x="1263" y="0"/>
                    <a:pt x="8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44"/>
            <p:cNvSpPr/>
            <p:nvPr/>
          </p:nvSpPr>
          <p:spPr>
            <a:xfrm>
              <a:off x="3996113" y="4291176"/>
              <a:ext cx="336512" cy="335048"/>
            </a:xfrm>
            <a:custGeom>
              <a:avLst/>
              <a:gdLst/>
              <a:ahLst/>
              <a:cxnLst/>
              <a:rect l="l" t="t" r="r" b="b"/>
              <a:pathLst>
                <a:path w="10573" h="10527" extrusionOk="0">
                  <a:moveTo>
                    <a:pt x="8216" y="5930"/>
                  </a:moveTo>
                  <a:lnTo>
                    <a:pt x="8335" y="6537"/>
                  </a:lnTo>
                  <a:cubicBezTo>
                    <a:pt x="8359" y="6597"/>
                    <a:pt x="8394" y="6645"/>
                    <a:pt x="8442" y="6657"/>
                  </a:cubicBezTo>
                  <a:cubicBezTo>
                    <a:pt x="8502" y="6668"/>
                    <a:pt x="8549" y="6692"/>
                    <a:pt x="8609" y="6716"/>
                  </a:cubicBezTo>
                  <a:cubicBezTo>
                    <a:pt x="8631" y="6729"/>
                    <a:pt x="8653" y="6734"/>
                    <a:pt x="8674" y="6734"/>
                  </a:cubicBezTo>
                  <a:cubicBezTo>
                    <a:pt x="8710" y="6734"/>
                    <a:pt x="8745" y="6719"/>
                    <a:pt x="8775" y="6704"/>
                  </a:cubicBezTo>
                  <a:lnTo>
                    <a:pt x="9252" y="6311"/>
                  </a:lnTo>
                  <a:lnTo>
                    <a:pt x="9561" y="6585"/>
                  </a:lnTo>
                  <a:lnTo>
                    <a:pt x="9264" y="7121"/>
                  </a:lnTo>
                  <a:cubicBezTo>
                    <a:pt x="9228" y="7157"/>
                    <a:pt x="9228" y="7216"/>
                    <a:pt x="9264" y="7276"/>
                  </a:cubicBezTo>
                  <a:cubicBezTo>
                    <a:pt x="9287" y="7323"/>
                    <a:pt x="9323" y="7371"/>
                    <a:pt x="9347" y="7430"/>
                  </a:cubicBezTo>
                  <a:cubicBezTo>
                    <a:pt x="9383" y="7478"/>
                    <a:pt x="9430" y="7514"/>
                    <a:pt x="9490" y="7514"/>
                  </a:cubicBezTo>
                  <a:lnTo>
                    <a:pt x="10109" y="7538"/>
                  </a:lnTo>
                  <a:lnTo>
                    <a:pt x="10180" y="7942"/>
                  </a:lnTo>
                  <a:lnTo>
                    <a:pt x="9645" y="8157"/>
                  </a:lnTo>
                  <a:cubicBezTo>
                    <a:pt x="9585" y="8181"/>
                    <a:pt x="9561" y="8240"/>
                    <a:pt x="9549" y="8276"/>
                  </a:cubicBezTo>
                  <a:cubicBezTo>
                    <a:pt x="9549" y="8335"/>
                    <a:pt x="9526" y="8383"/>
                    <a:pt x="9514" y="8442"/>
                  </a:cubicBezTo>
                  <a:cubicBezTo>
                    <a:pt x="9502" y="8502"/>
                    <a:pt x="9514" y="8562"/>
                    <a:pt x="9561" y="8597"/>
                  </a:cubicBezTo>
                  <a:lnTo>
                    <a:pt x="10014" y="8990"/>
                  </a:lnTo>
                  <a:lnTo>
                    <a:pt x="9811" y="9347"/>
                  </a:lnTo>
                  <a:lnTo>
                    <a:pt x="9228" y="9157"/>
                  </a:lnTo>
                  <a:cubicBezTo>
                    <a:pt x="9213" y="9154"/>
                    <a:pt x="9198" y="9152"/>
                    <a:pt x="9184" y="9152"/>
                  </a:cubicBezTo>
                  <a:cubicBezTo>
                    <a:pt x="9141" y="9152"/>
                    <a:pt x="9103" y="9166"/>
                    <a:pt x="9085" y="9193"/>
                  </a:cubicBezTo>
                  <a:cubicBezTo>
                    <a:pt x="9037" y="9228"/>
                    <a:pt x="8990" y="9264"/>
                    <a:pt x="8954" y="9288"/>
                  </a:cubicBezTo>
                  <a:cubicBezTo>
                    <a:pt x="8906" y="9324"/>
                    <a:pt x="8871" y="9383"/>
                    <a:pt x="8895" y="9443"/>
                  </a:cubicBezTo>
                  <a:lnTo>
                    <a:pt x="8978" y="10050"/>
                  </a:lnTo>
                  <a:lnTo>
                    <a:pt x="8597" y="10181"/>
                  </a:lnTo>
                  <a:lnTo>
                    <a:pt x="8264" y="9669"/>
                  </a:lnTo>
                  <a:cubicBezTo>
                    <a:pt x="8228" y="9621"/>
                    <a:pt x="8192" y="9585"/>
                    <a:pt x="8133" y="9585"/>
                  </a:cubicBezTo>
                  <a:lnTo>
                    <a:pt x="7954" y="9585"/>
                  </a:lnTo>
                  <a:cubicBezTo>
                    <a:pt x="7894" y="9585"/>
                    <a:pt x="7847" y="9621"/>
                    <a:pt x="7811" y="9669"/>
                  </a:cubicBezTo>
                  <a:lnTo>
                    <a:pt x="7490" y="10181"/>
                  </a:lnTo>
                  <a:lnTo>
                    <a:pt x="7097" y="10050"/>
                  </a:lnTo>
                  <a:lnTo>
                    <a:pt x="7192" y="9443"/>
                  </a:lnTo>
                  <a:cubicBezTo>
                    <a:pt x="7204" y="9383"/>
                    <a:pt x="7180" y="9324"/>
                    <a:pt x="7132" y="9288"/>
                  </a:cubicBezTo>
                  <a:cubicBezTo>
                    <a:pt x="7085" y="9264"/>
                    <a:pt x="7037" y="9216"/>
                    <a:pt x="7001" y="9193"/>
                  </a:cubicBezTo>
                  <a:cubicBezTo>
                    <a:pt x="6970" y="9161"/>
                    <a:pt x="6933" y="9145"/>
                    <a:pt x="6897" y="9145"/>
                  </a:cubicBezTo>
                  <a:cubicBezTo>
                    <a:pt x="6880" y="9145"/>
                    <a:pt x="6863" y="9149"/>
                    <a:pt x="6847" y="9157"/>
                  </a:cubicBezTo>
                  <a:lnTo>
                    <a:pt x="6275" y="9347"/>
                  </a:lnTo>
                  <a:lnTo>
                    <a:pt x="6061" y="8990"/>
                  </a:lnTo>
                  <a:lnTo>
                    <a:pt x="6525" y="8597"/>
                  </a:lnTo>
                  <a:cubicBezTo>
                    <a:pt x="6573" y="8550"/>
                    <a:pt x="6585" y="8502"/>
                    <a:pt x="6573" y="8442"/>
                  </a:cubicBezTo>
                  <a:cubicBezTo>
                    <a:pt x="6549" y="8383"/>
                    <a:pt x="6537" y="8335"/>
                    <a:pt x="6537" y="8276"/>
                  </a:cubicBezTo>
                  <a:cubicBezTo>
                    <a:pt x="6537" y="8216"/>
                    <a:pt x="6489" y="8169"/>
                    <a:pt x="6430" y="8157"/>
                  </a:cubicBezTo>
                  <a:lnTo>
                    <a:pt x="5847" y="7942"/>
                  </a:lnTo>
                  <a:lnTo>
                    <a:pt x="5930" y="7538"/>
                  </a:lnTo>
                  <a:lnTo>
                    <a:pt x="6549" y="7514"/>
                  </a:lnTo>
                  <a:cubicBezTo>
                    <a:pt x="6609" y="7514"/>
                    <a:pt x="6656" y="7490"/>
                    <a:pt x="6680" y="7430"/>
                  </a:cubicBezTo>
                  <a:cubicBezTo>
                    <a:pt x="6716" y="7383"/>
                    <a:pt x="6740" y="7323"/>
                    <a:pt x="6775" y="7276"/>
                  </a:cubicBezTo>
                  <a:cubicBezTo>
                    <a:pt x="6811" y="7240"/>
                    <a:pt x="6811" y="7180"/>
                    <a:pt x="6775" y="7121"/>
                  </a:cubicBezTo>
                  <a:lnTo>
                    <a:pt x="6478" y="6585"/>
                  </a:lnTo>
                  <a:lnTo>
                    <a:pt x="6787" y="6311"/>
                  </a:lnTo>
                  <a:lnTo>
                    <a:pt x="7263" y="6704"/>
                  </a:lnTo>
                  <a:cubicBezTo>
                    <a:pt x="7293" y="6719"/>
                    <a:pt x="7327" y="6729"/>
                    <a:pt x="7363" y="6729"/>
                  </a:cubicBezTo>
                  <a:cubicBezTo>
                    <a:pt x="7385" y="6729"/>
                    <a:pt x="7407" y="6725"/>
                    <a:pt x="7430" y="6716"/>
                  </a:cubicBezTo>
                  <a:cubicBezTo>
                    <a:pt x="7478" y="6704"/>
                    <a:pt x="7537" y="6668"/>
                    <a:pt x="7597" y="6657"/>
                  </a:cubicBezTo>
                  <a:cubicBezTo>
                    <a:pt x="7656" y="6645"/>
                    <a:pt x="7680" y="6597"/>
                    <a:pt x="7704" y="6537"/>
                  </a:cubicBezTo>
                  <a:lnTo>
                    <a:pt x="7823" y="5930"/>
                  </a:lnTo>
                  <a:close/>
                  <a:moveTo>
                    <a:pt x="4454" y="1"/>
                  </a:moveTo>
                  <a:cubicBezTo>
                    <a:pt x="3739" y="1"/>
                    <a:pt x="3025" y="180"/>
                    <a:pt x="2382" y="513"/>
                  </a:cubicBezTo>
                  <a:cubicBezTo>
                    <a:pt x="2310" y="561"/>
                    <a:pt x="2287" y="644"/>
                    <a:pt x="2322" y="715"/>
                  </a:cubicBezTo>
                  <a:cubicBezTo>
                    <a:pt x="2354" y="770"/>
                    <a:pt x="2405" y="799"/>
                    <a:pt x="2458" y="799"/>
                  </a:cubicBezTo>
                  <a:cubicBezTo>
                    <a:pt x="2485" y="799"/>
                    <a:pt x="2512" y="791"/>
                    <a:pt x="2537" y="775"/>
                  </a:cubicBezTo>
                  <a:cubicBezTo>
                    <a:pt x="3132" y="465"/>
                    <a:pt x="3787" y="299"/>
                    <a:pt x="4454" y="299"/>
                  </a:cubicBezTo>
                  <a:cubicBezTo>
                    <a:pt x="6728" y="299"/>
                    <a:pt x="8597" y="2168"/>
                    <a:pt x="8597" y="4442"/>
                  </a:cubicBezTo>
                  <a:cubicBezTo>
                    <a:pt x="8597" y="4847"/>
                    <a:pt x="8537" y="5228"/>
                    <a:pt x="8430" y="5621"/>
                  </a:cubicBezTo>
                  <a:lnTo>
                    <a:pt x="7740" y="5621"/>
                  </a:lnTo>
                  <a:cubicBezTo>
                    <a:pt x="7668" y="5621"/>
                    <a:pt x="7609" y="5656"/>
                    <a:pt x="7597" y="5728"/>
                  </a:cubicBezTo>
                  <a:lnTo>
                    <a:pt x="7466" y="6371"/>
                  </a:lnTo>
                  <a:lnTo>
                    <a:pt x="7442" y="6371"/>
                  </a:lnTo>
                  <a:lnTo>
                    <a:pt x="6942" y="5966"/>
                  </a:lnTo>
                  <a:cubicBezTo>
                    <a:pt x="6912" y="5948"/>
                    <a:pt x="6879" y="5939"/>
                    <a:pt x="6847" y="5939"/>
                  </a:cubicBezTo>
                  <a:cubicBezTo>
                    <a:pt x="6814" y="5939"/>
                    <a:pt x="6781" y="5948"/>
                    <a:pt x="6751" y="5966"/>
                  </a:cubicBezTo>
                  <a:lnTo>
                    <a:pt x="6239" y="6407"/>
                  </a:lnTo>
                  <a:cubicBezTo>
                    <a:pt x="6180" y="6442"/>
                    <a:pt x="6168" y="6537"/>
                    <a:pt x="6216" y="6597"/>
                  </a:cubicBezTo>
                  <a:lnTo>
                    <a:pt x="6525" y="7180"/>
                  </a:lnTo>
                  <a:cubicBezTo>
                    <a:pt x="6525" y="7180"/>
                    <a:pt x="6525" y="7192"/>
                    <a:pt x="6513" y="7192"/>
                  </a:cubicBezTo>
                  <a:lnTo>
                    <a:pt x="5858" y="7204"/>
                  </a:lnTo>
                  <a:cubicBezTo>
                    <a:pt x="5775" y="7204"/>
                    <a:pt x="5716" y="7264"/>
                    <a:pt x="5704" y="7335"/>
                  </a:cubicBezTo>
                  <a:lnTo>
                    <a:pt x="5585" y="7990"/>
                  </a:lnTo>
                  <a:cubicBezTo>
                    <a:pt x="5573" y="8073"/>
                    <a:pt x="5620" y="8145"/>
                    <a:pt x="5680" y="8157"/>
                  </a:cubicBezTo>
                  <a:lnTo>
                    <a:pt x="6013" y="8288"/>
                  </a:lnTo>
                  <a:cubicBezTo>
                    <a:pt x="5525" y="8502"/>
                    <a:pt x="5001" y="8585"/>
                    <a:pt x="4454" y="8585"/>
                  </a:cubicBezTo>
                  <a:cubicBezTo>
                    <a:pt x="2179" y="8585"/>
                    <a:pt x="322" y="6728"/>
                    <a:pt x="322" y="4454"/>
                  </a:cubicBezTo>
                  <a:cubicBezTo>
                    <a:pt x="322" y="3168"/>
                    <a:pt x="894" y="2001"/>
                    <a:pt x="1894" y="1203"/>
                  </a:cubicBezTo>
                  <a:cubicBezTo>
                    <a:pt x="1965" y="1144"/>
                    <a:pt x="1965" y="1061"/>
                    <a:pt x="1929" y="989"/>
                  </a:cubicBezTo>
                  <a:cubicBezTo>
                    <a:pt x="1895" y="942"/>
                    <a:pt x="1850" y="921"/>
                    <a:pt x="1804" y="921"/>
                  </a:cubicBezTo>
                  <a:cubicBezTo>
                    <a:pt x="1769" y="921"/>
                    <a:pt x="1734" y="933"/>
                    <a:pt x="1703" y="953"/>
                  </a:cubicBezTo>
                  <a:cubicBezTo>
                    <a:pt x="632" y="1799"/>
                    <a:pt x="1" y="3085"/>
                    <a:pt x="1" y="4454"/>
                  </a:cubicBezTo>
                  <a:cubicBezTo>
                    <a:pt x="1" y="5645"/>
                    <a:pt x="465" y="6764"/>
                    <a:pt x="1298" y="7597"/>
                  </a:cubicBezTo>
                  <a:cubicBezTo>
                    <a:pt x="2132" y="8431"/>
                    <a:pt x="3251" y="8883"/>
                    <a:pt x="4442" y="8883"/>
                  </a:cubicBezTo>
                  <a:cubicBezTo>
                    <a:pt x="5001" y="8883"/>
                    <a:pt x="5537" y="8788"/>
                    <a:pt x="6049" y="8585"/>
                  </a:cubicBezTo>
                  <a:lnTo>
                    <a:pt x="6049" y="8585"/>
                  </a:lnTo>
                  <a:lnTo>
                    <a:pt x="5775" y="8823"/>
                  </a:lnTo>
                  <a:cubicBezTo>
                    <a:pt x="5716" y="8871"/>
                    <a:pt x="5704" y="8966"/>
                    <a:pt x="5751" y="9026"/>
                  </a:cubicBezTo>
                  <a:lnTo>
                    <a:pt x="6073" y="9585"/>
                  </a:lnTo>
                  <a:cubicBezTo>
                    <a:pt x="6101" y="9632"/>
                    <a:pt x="6158" y="9664"/>
                    <a:pt x="6211" y="9664"/>
                  </a:cubicBezTo>
                  <a:cubicBezTo>
                    <a:pt x="6225" y="9664"/>
                    <a:pt x="6239" y="9662"/>
                    <a:pt x="6251" y="9657"/>
                  </a:cubicBezTo>
                  <a:lnTo>
                    <a:pt x="6882" y="9455"/>
                  </a:lnTo>
                  <a:cubicBezTo>
                    <a:pt x="6882" y="9455"/>
                    <a:pt x="6894" y="9455"/>
                    <a:pt x="6894" y="9466"/>
                  </a:cubicBezTo>
                  <a:lnTo>
                    <a:pt x="6787" y="10121"/>
                  </a:lnTo>
                  <a:cubicBezTo>
                    <a:pt x="6775" y="10193"/>
                    <a:pt x="6823" y="10276"/>
                    <a:pt x="6894" y="10288"/>
                  </a:cubicBezTo>
                  <a:lnTo>
                    <a:pt x="7525" y="10514"/>
                  </a:lnTo>
                  <a:cubicBezTo>
                    <a:pt x="7537" y="10514"/>
                    <a:pt x="7549" y="10526"/>
                    <a:pt x="7585" y="10526"/>
                  </a:cubicBezTo>
                  <a:cubicBezTo>
                    <a:pt x="7644" y="10526"/>
                    <a:pt x="7680" y="10490"/>
                    <a:pt x="7716" y="10455"/>
                  </a:cubicBezTo>
                  <a:lnTo>
                    <a:pt x="8061" y="9883"/>
                  </a:lnTo>
                  <a:lnTo>
                    <a:pt x="8073" y="9883"/>
                  </a:lnTo>
                  <a:lnTo>
                    <a:pt x="8418" y="10455"/>
                  </a:lnTo>
                  <a:cubicBezTo>
                    <a:pt x="8445" y="10499"/>
                    <a:pt x="8497" y="10523"/>
                    <a:pt x="8547" y="10523"/>
                  </a:cubicBezTo>
                  <a:cubicBezTo>
                    <a:pt x="8565" y="10523"/>
                    <a:pt x="8582" y="10520"/>
                    <a:pt x="8597" y="10514"/>
                  </a:cubicBezTo>
                  <a:lnTo>
                    <a:pt x="9216" y="10288"/>
                  </a:lnTo>
                  <a:cubicBezTo>
                    <a:pt x="9287" y="10252"/>
                    <a:pt x="9323" y="10193"/>
                    <a:pt x="9323" y="10121"/>
                  </a:cubicBezTo>
                  <a:lnTo>
                    <a:pt x="9216" y="9466"/>
                  </a:lnTo>
                  <a:cubicBezTo>
                    <a:pt x="9216" y="9466"/>
                    <a:pt x="9228" y="9466"/>
                    <a:pt x="9228" y="9455"/>
                  </a:cubicBezTo>
                  <a:lnTo>
                    <a:pt x="9859" y="9657"/>
                  </a:lnTo>
                  <a:cubicBezTo>
                    <a:pt x="9878" y="9666"/>
                    <a:pt x="9897" y="9671"/>
                    <a:pt x="9916" y="9671"/>
                  </a:cubicBezTo>
                  <a:cubicBezTo>
                    <a:pt x="9966" y="9671"/>
                    <a:pt x="10011" y="9638"/>
                    <a:pt x="10038" y="9585"/>
                  </a:cubicBezTo>
                  <a:lnTo>
                    <a:pt x="10359" y="9026"/>
                  </a:lnTo>
                  <a:cubicBezTo>
                    <a:pt x="10395" y="8966"/>
                    <a:pt x="10395" y="8871"/>
                    <a:pt x="10335" y="8823"/>
                  </a:cubicBezTo>
                  <a:lnTo>
                    <a:pt x="9847" y="8395"/>
                  </a:lnTo>
                  <a:lnTo>
                    <a:pt x="9847" y="8383"/>
                  </a:lnTo>
                  <a:lnTo>
                    <a:pt x="10454" y="8145"/>
                  </a:lnTo>
                  <a:cubicBezTo>
                    <a:pt x="10460" y="8146"/>
                    <a:pt x="10465" y="8146"/>
                    <a:pt x="10470" y="8146"/>
                  </a:cubicBezTo>
                  <a:cubicBezTo>
                    <a:pt x="10532" y="8146"/>
                    <a:pt x="10572" y="8080"/>
                    <a:pt x="10561" y="8014"/>
                  </a:cubicBezTo>
                  <a:lnTo>
                    <a:pt x="10442" y="7359"/>
                  </a:lnTo>
                  <a:cubicBezTo>
                    <a:pt x="10419" y="7288"/>
                    <a:pt x="10359" y="7240"/>
                    <a:pt x="10288" y="7228"/>
                  </a:cubicBezTo>
                  <a:lnTo>
                    <a:pt x="9633" y="7204"/>
                  </a:lnTo>
                  <a:cubicBezTo>
                    <a:pt x="9633" y="7204"/>
                    <a:pt x="9633" y="7192"/>
                    <a:pt x="9621" y="7192"/>
                  </a:cubicBezTo>
                  <a:lnTo>
                    <a:pt x="9930" y="6609"/>
                  </a:lnTo>
                  <a:cubicBezTo>
                    <a:pt x="9966" y="6549"/>
                    <a:pt x="9942" y="6466"/>
                    <a:pt x="9907" y="6418"/>
                  </a:cubicBezTo>
                  <a:lnTo>
                    <a:pt x="9395" y="5990"/>
                  </a:lnTo>
                  <a:cubicBezTo>
                    <a:pt x="9365" y="5966"/>
                    <a:pt x="9332" y="5954"/>
                    <a:pt x="9299" y="5954"/>
                  </a:cubicBezTo>
                  <a:cubicBezTo>
                    <a:pt x="9267" y="5954"/>
                    <a:pt x="9234" y="5966"/>
                    <a:pt x="9204" y="5990"/>
                  </a:cubicBezTo>
                  <a:lnTo>
                    <a:pt x="8692" y="6395"/>
                  </a:lnTo>
                  <a:lnTo>
                    <a:pt x="8680" y="6395"/>
                  </a:lnTo>
                  <a:lnTo>
                    <a:pt x="8609" y="6049"/>
                  </a:lnTo>
                  <a:lnTo>
                    <a:pt x="8609" y="6037"/>
                  </a:lnTo>
                  <a:cubicBezTo>
                    <a:pt x="8799" y="5525"/>
                    <a:pt x="8895" y="5002"/>
                    <a:pt x="8895" y="4454"/>
                  </a:cubicBezTo>
                  <a:cubicBezTo>
                    <a:pt x="8895" y="3263"/>
                    <a:pt x="8430" y="2144"/>
                    <a:pt x="7597" y="1311"/>
                  </a:cubicBezTo>
                  <a:cubicBezTo>
                    <a:pt x="6763" y="477"/>
                    <a:pt x="5644" y="1"/>
                    <a:pt x="44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3" name="Google Shape;1353;p44"/>
          <p:cNvGrpSpPr/>
          <p:nvPr/>
        </p:nvGrpSpPr>
        <p:grpSpPr>
          <a:xfrm>
            <a:off x="5257704" y="3232158"/>
            <a:ext cx="347143" cy="254684"/>
            <a:chOff x="5331913" y="3413947"/>
            <a:chExt cx="347143" cy="254684"/>
          </a:xfrm>
        </p:grpSpPr>
        <p:sp>
          <p:nvSpPr>
            <p:cNvPr id="1354" name="Google Shape;1354;p44"/>
            <p:cNvSpPr/>
            <p:nvPr/>
          </p:nvSpPr>
          <p:spPr>
            <a:xfrm>
              <a:off x="5597163" y="3523083"/>
              <a:ext cx="43222" cy="15564"/>
            </a:xfrm>
            <a:custGeom>
              <a:avLst/>
              <a:gdLst/>
              <a:ahLst/>
              <a:cxnLst/>
              <a:rect l="l" t="t" r="r" b="b"/>
              <a:pathLst>
                <a:path w="1358" h="489" extrusionOk="0">
                  <a:moveTo>
                    <a:pt x="167" y="0"/>
                  </a:moveTo>
                  <a:cubicBezTo>
                    <a:pt x="84" y="0"/>
                    <a:pt x="0" y="71"/>
                    <a:pt x="0" y="167"/>
                  </a:cubicBezTo>
                  <a:cubicBezTo>
                    <a:pt x="0" y="250"/>
                    <a:pt x="84" y="322"/>
                    <a:pt x="167" y="322"/>
                  </a:cubicBezTo>
                  <a:cubicBezTo>
                    <a:pt x="346" y="322"/>
                    <a:pt x="870" y="357"/>
                    <a:pt x="1120" y="476"/>
                  </a:cubicBezTo>
                  <a:cubicBezTo>
                    <a:pt x="1155" y="488"/>
                    <a:pt x="1167" y="488"/>
                    <a:pt x="1191" y="488"/>
                  </a:cubicBezTo>
                  <a:cubicBezTo>
                    <a:pt x="1251" y="488"/>
                    <a:pt x="1310" y="464"/>
                    <a:pt x="1346" y="405"/>
                  </a:cubicBezTo>
                  <a:cubicBezTo>
                    <a:pt x="1358" y="322"/>
                    <a:pt x="1334" y="226"/>
                    <a:pt x="1251" y="191"/>
                  </a:cubicBezTo>
                  <a:cubicBezTo>
                    <a:pt x="882" y="12"/>
                    <a:pt x="203" y="0"/>
                    <a:pt x="1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44"/>
            <p:cNvSpPr/>
            <p:nvPr/>
          </p:nvSpPr>
          <p:spPr>
            <a:xfrm>
              <a:off x="5331913" y="3413947"/>
              <a:ext cx="347143" cy="253538"/>
            </a:xfrm>
            <a:custGeom>
              <a:avLst/>
              <a:gdLst/>
              <a:ahLst/>
              <a:cxnLst/>
              <a:rect l="l" t="t" r="r" b="b"/>
              <a:pathLst>
                <a:path w="10907" h="7966" extrusionOk="0">
                  <a:moveTo>
                    <a:pt x="7168" y="357"/>
                  </a:moveTo>
                  <a:lnTo>
                    <a:pt x="7168" y="1893"/>
                  </a:lnTo>
                  <a:cubicBezTo>
                    <a:pt x="7168" y="2131"/>
                    <a:pt x="7120" y="2357"/>
                    <a:pt x="7013" y="2560"/>
                  </a:cubicBezTo>
                  <a:cubicBezTo>
                    <a:pt x="7001" y="2584"/>
                    <a:pt x="7001" y="2608"/>
                    <a:pt x="7001" y="2643"/>
                  </a:cubicBezTo>
                  <a:lnTo>
                    <a:pt x="7001" y="3084"/>
                  </a:lnTo>
                  <a:cubicBezTo>
                    <a:pt x="7001" y="3512"/>
                    <a:pt x="6822" y="3917"/>
                    <a:pt x="6513" y="4203"/>
                  </a:cubicBezTo>
                  <a:cubicBezTo>
                    <a:pt x="6465" y="4227"/>
                    <a:pt x="6429" y="4274"/>
                    <a:pt x="6394" y="4310"/>
                  </a:cubicBezTo>
                  <a:cubicBezTo>
                    <a:pt x="6111" y="4514"/>
                    <a:pt x="5775" y="4621"/>
                    <a:pt x="5415" y="4621"/>
                  </a:cubicBezTo>
                  <a:cubicBezTo>
                    <a:pt x="5396" y="4621"/>
                    <a:pt x="5377" y="4620"/>
                    <a:pt x="5358" y="4620"/>
                  </a:cubicBezTo>
                  <a:cubicBezTo>
                    <a:pt x="4536" y="4560"/>
                    <a:pt x="3917" y="3858"/>
                    <a:pt x="3917" y="3024"/>
                  </a:cubicBezTo>
                  <a:lnTo>
                    <a:pt x="3917" y="2643"/>
                  </a:lnTo>
                  <a:cubicBezTo>
                    <a:pt x="3917" y="2608"/>
                    <a:pt x="3917" y="2596"/>
                    <a:pt x="3905" y="2560"/>
                  </a:cubicBezTo>
                  <a:cubicBezTo>
                    <a:pt x="3798" y="2357"/>
                    <a:pt x="3751" y="2131"/>
                    <a:pt x="3751" y="1893"/>
                  </a:cubicBezTo>
                  <a:lnTo>
                    <a:pt x="3751" y="1548"/>
                  </a:lnTo>
                  <a:cubicBezTo>
                    <a:pt x="3751" y="893"/>
                    <a:pt x="4286" y="357"/>
                    <a:pt x="4941" y="357"/>
                  </a:cubicBezTo>
                  <a:close/>
                  <a:moveTo>
                    <a:pt x="10013" y="2905"/>
                  </a:moveTo>
                  <a:lnTo>
                    <a:pt x="10013" y="3560"/>
                  </a:lnTo>
                  <a:cubicBezTo>
                    <a:pt x="10013" y="3667"/>
                    <a:pt x="9989" y="3774"/>
                    <a:pt x="9942" y="3870"/>
                  </a:cubicBezTo>
                  <a:lnTo>
                    <a:pt x="9870" y="4036"/>
                  </a:lnTo>
                  <a:cubicBezTo>
                    <a:pt x="9858" y="4048"/>
                    <a:pt x="9858" y="4084"/>
                    <a:pt x="9858" y="4108"/>
                  </a:cubicBezTo>
                  <a:lnTo>
                    <a:pt x="9858" y="4453"/>
                  </a:lnTo>
                  <a:cubicBezTo>
                    <a:pt x="9870" y="4679"/>
                    <a:pt x="9763" y="4882"/>
                    <a:pt x="9597" y="5048"/>
                  </a:cubicBezTo>
                  <a:cubicBezTo>
                    <a:pt x="9451" y="5205"/>
                    <a:pt x="9244" y="5288"/>
                    <a:pt x="9022" y="5288"/>
                  </a:cubicBezTo>
                  <a:cubicBezTo>
                    <a:pt x="9007" y="5288"/>
                    <a:pt x="8992" y="5287"/>
                    <a:pt x="8977" y="5286"/>
                  </a:cubicBezTo>
                  <a:cubicBezTo>
                    <a:pt x="8513" y="5275"/>
                    <a:pt x="8144" y="4870"/>
                    <a:pt x="8144" y="4382"/>
                  </a:cubicBezTo>
                  <a:lnTo>
                    <a:pt x="8144" y="4084"/>
                  </a:lnTo>
                  <a:cubicBezTo>
                    <a:pt x="8144" y="4048"/>
                    <a:pt x="8144" y="4036"/>
                    <a:pt x="8132" y="4012"/>
                  </a:cubicBezTo>
                  <a:lnTo>
                    <a:pt x="8025" y="3810"/>
                  </a:lnTo>
                  <a:cubicBezTo>
                    <a:pt x="8002" y="3741"/>
                    <a:pt x="7968" y="3672"/>
                    <a:pt x="7966" y="3582"/>
                  </a:cubicBezTo>
                  <a:lnTo>
                    <a:pt x="7966" y="3582"/>
                  </a:lnTo>
                  <a:cubicBezTo>
                    <a:pt x="7973" y="3196"/>
                    <a:pt x="8279" y="2905"/>
                    <a:pt x="8644" y="2905"/>
                  </a:cubicBezTo>
                  <a:close/>
                  <a:moveTo>
                    <a:pt x="1727" y="2893"/>
                  </a:moveTo>
                  <a:cubicBezTo>
                    <a:pt x="2000" y="2893"/>
                    <a:pt x="2250" y="3000"/>
                    <a:pt x="2441" y="3191"/>
                  </a:cubicBezTo>
                  <a:cubicBezTo>
                    <a:pt x="2643" y="3381"/>
                    <a:pt x="2739" y="3655"/>
                    <a:pt x="2774" y="3929"/>
                  </a:cubicBezTo>
                  <a:cubicBezTo>
                    <a:pt x="2774" y="4024"/>
                    <a:pt x="2786" y="4132"/>
                    <a:pt x="2786" y="4227"/>
                  </a:cubicBezTo>
                  <a:lnTo>
                    <a:pt x="2786" y="4262"/>
                  </a:lnTo>
                  <a:cubicBezTo>
                    <a:pt x="2608" y="3989"/>
                    <a:pt x="2358" y="3798"/>
                    <a:pt x="2000" y="3691"/>
                  </a:cubicBezTo>
                  <a:cubicBezTo>
                    <a:pt x="1753" y="3615"/>
                    <a:pt x="1520" y="3607"/>
                    <a:pt x="1431" y="3607"/>
                  </a:cubicBezTo>
                  <a:cubicBezTo>
                    <a:pt x="1409" y="3607"/>
                    <a:pt x="1396" y="3608"/>
                    <a:pt x="1393" y="3608"/>
                  </a:cubicBezTo>
                  <a:cubicBezTo>
                    <a:pt x="1346" y="3608"/>
                    <a:pt x="1310" y="3620"/>
                    <a:pt x="1286" y="3655"/>
                  </a:cubicBezTo>
                  <a:lnTo>
                    <a:pt x="1000" y="3953"/>
                  </a:lnTo>
                  <a:cubicBezTo>
                    <a:pt x="941" y="4012"/>
                    <a:pt x="941" y="4108"/>
                    <a:pt x="1000" y="4167"/>
                  </a:cubicBezTo>
                  <a:cubicBezTo>
                    <a:pt x="1030" y="4197"/>
                    <a:pt x="1072" y="4212"/>
                    <a:pt x="1113" y="4212"/>
                  </a:cubicBezTo>
                  <a:cubicBezTo>
                    <a:pt x="1155" y="4212"/>
                    <a:pt x="1197" y="4197"/>
                    <a:pt x="1226" y="4167"/>
                  </a:cubicBezTo>
                  <a:lnTo>
                    <a:pt x="1465" y="3917"/>
                  </a:lnTo>
                  <a:cubicBezTo>
                    <a:pt x="1667" y="3929"/>
                    <a:pt x="2322" y="4012"/>
                    <a:pt x="2572" y="4572"/>
                  </a:cubicBezTo>
                  <a:cubicBezTo>
                    <a:pt x="2500" y="4989"/>
                    <a:pt x="2143" y="5298"/>
                    <a:pt x="1727" y="5298"/>
                  </a:cubicBezTo>
                  <a:cubicBezTo>
                    <a:pt x="1250" y="5298"/>
                    <a:pt x="869" y="4917"/>
                    <a:pt x="869" y="4441"/>
                  </a:cubicBezTo>
                  <a:cubicBezTo>
                    <a:pt x="869" y="4346"/>
                    <a:pt x="798" y="4274"/>
                    <a:pt x="703" y="4274"/>
                  </a:cubicBezTo>
                  <a:lnTo>
                    <a:pt x="679" y="4274"/>
                  </a:lnTo>
                  <a:lnTo>
                    <a:pt x="679" y="4227"/>
                  </a:lnTo>
                  <a:cubicBezTo>
                    <a:pt x="679" y="4132"/>
                    <a:pt x="679" y="4024"/>
                    <a:pt x="691" y="3929"/>
                  </a:cubicBezTo>
                  <a:cubicBezTo>
                    <a:pt x="703" y="3655"/>
                    <a:pt x="822" y="3381"/>
                    <a:pt x="1012" y="3191"/>
                  </a:cubicBezTo>
                  <a:cubicBezTo>
                    <a:pt x="1215" y="3000"/>
                    <a:pt x="1465" y="2893"/>
                    <a:pt x="1727" y="2893"/>
                  </a:cubicBezTo>
                  <a:close/>
                  <a:moveTo>
                    <a:pt x="643" y="4882"/>
                  </a:moveTo>
                  <a:cubicBezTo>
                    <a:pt x="726" y="5096"/>
                    <a:pt x="881" y="5275"/>
                    <a:pt x="1060" y="5405"/>
                  </a:cubicBezTo>
                  <a:lnTo>
                    <a:pt x="1060" y="5596"/>
                  </a:lnTo>
                  <a:cubicBezTo>
                    <a:pt x="762" y="5501"/>
                    <a:pt x="619" y="5346"/>
                    <a:pt x="560" y="5275"/>
                  </a:cubicBezTo>
                  <a:cubicBezTo>
                    <a:pt x="595" y="5155"/>
                    <a:pt x="631" y="5036"/>
                    <a:pt x="643" y="4882"/>
                  </a:cubicBezTo>
                  <a:close/>
                  <a:moveTo>
                    <a:pt x="2798" y="4882"/>
                  </a:moveTo>
                  <a:cubicBezTo>
                    <a:pt x="2810" y="5024"/>
                    <a:pt x="2846" y="5155"/>
                    <a:pt x="2893" y="5263"/>
                  </a:cubicBezTo>
                  <a:cubicBezTo>
                    <a:pt x="2834" y="5346"/>
                    <a:pt x="2679" y="5477"/>
                    <a:pt x="2381" y="5596"/>
                  </a:cubicBezTo>
                  <a:lnTo>
                    <a:pt x="2381" y="5405"/>
                  </a:lnTo>
                  <a:cubicBezTo>
                    <a:pt x="2560" y="5275"/>
                    <a:pt x="2715" y="5096"/>
                    <a:pt x="2798" y="4882"/>
                  </a:cubicBezTo>
                  <a:close/>
                  <a:moveTo>
                    <a:pt x="6299" y="4727"/>
                  </a:moveTo>
                  <a:lnTo>
                    <a:pt x="6299" y="5001"/>
                  </a:lnTo>
                  <a:lnTo>
                    <a:pt x="5453" y="5596"/>
                  </a:lnTo>
                  <a:lnTo>
                    <a:pt x="4584" y="5024"/>
                  </a:lnTo>
                  <a:lnTo>
                    <a:pt x="4584" y="4727"/>
                  </a:lnTo>
                  <a:cubicBezTo>
                    <a:pt x="4810" y="4846"/>
                    <a:pt x="5060" y="4917"/>
                    <a:pt x="5322" y="4929"/>
                  </a:cubicBezTo>
                  <a:lnTo>
                    <a:pt x="5441" y="4929"/>
                  </a:lnTo>
                  <a:cubicBezTo>
                    <a:pt x="5739" y="4929"/>
                    <a:pt x="6037" y="4858"/>
                    <a:pt x="6299" y="4727"/>
                  </a:cubicBezTo>
                  <a:close/>
                  <a:moveTo>
                    <a:pt x="9347" y="5572"/>
                  </a:moveTo>
                  <a:lnTo>
                    <a:pt x="9347" y="5632"/>
                  </a:lnTo>
                  <a:cubicBezTo>
                    <a:pt x="9347" y="5656"/>
                    <a:pt x="9347" y="5691"/>
                    <a:pt x="9358" y="5715"/>
                  </a:cubicBezTo>
                  <a:lnTo>
                    <a:pt x="9001" y="6072"/>
                  </a:lnTo>
                  <a:lnTo>
                    <a:pt x="8644" y="5715"/>
                  </a:lnTo>
                  <a:cubicBezTo>
                    <a:pt x="8644" y="5691"/>
                    <a:pt x="8668" y="5656"/>
                    <a:pt x="8668" y="5632"/>
                  </a:cubicBezTo>
                  <a:lnTo>
                    <a:pt x="8668" y="5572"/>
                  </a:lnTo>
                  <a:cubicBezTo>
                    <a:pt x="8763" y="5596"/>
                    <a:pt x="8870" y="5632"/>
                    <a:pt x="8977" y="5632"/>
                  </a:cubicBezTo>
                  <a:lnTo>
                    <a:pt x="9001" y="5632"/>
                  </a:lnTo>
                  <a:cubicBezTo>
                    <a:pt x="9120" y="5632"/>
                    <a:pt x="9239" y="5620"/>
                    <a:pt x="9347" y="5572"/>
                  </a:cubicBezTo>
                  <a:close/>
                  <a:moveTo>
                    <a:pt x="2108" y="5572"/>
                  </a:moveTo>
                  <a:lnTo>
                    <a:pt x="2108" y="5739"/>
                  </a:lnTo>
                  <a:cubicBezTo>
                    <a:pt x="2108" y="5798"/>
                    <a:pt x="2119" y="5834"/>
                    <a:pt x="2143" y="5882"/>
                  </a:cubicBezTo>
                  <a:lnTo>
                    <a:pt x="1965" y="6013"/>
                  </a:lnTo>
                  <a:cubicBezTo>
                    <a:pt x="1899" y="6084"/>
                    <a:pt x="1816" y="6120"/>
                    <a:pt x="1731" y="6120"/>
                  </a:cubicBezTo>
                  <a:cubicBezTo>
                    <a:pt x="1646" y="6120"/>
                    <a:pt x="1560" y="6084"/>
                    <a:pt x="1488" y="6013"/>
                  </a:cubicBezTo>
                  <a:lnTo>
                    <a:pt x="1346" y="5882"/>
                  </a:lnTo>
                  <a:cubicBezTo>
                    <a:pt x="1369" y="5834"/>
                    <a:pt x="1381" y="5775"/>
                    <a:pt x="1381" y="5739"/>
                  </a:cubicBezTo>
                  <a:lnTo>
                    <a:pt x="1381" y="5572"/>
                  </a:lnTo>
                  <a:cubicBezTo>
                    <a:pt x="1488" y="5596"/>
                    <a:pt x="1607" y="5632"/>
                    <a:pt x="1750" y="5632"/>
                  </a:cubicBezTo>
                  <a:cubicBezTo>
                    <a:pt x="1857" y="5632"/>
                    <a:pt x="1977" y="5608"/>
                    <a:pt x="2108" y="5572"/>
                  </a:cubicBezTo>
                  <a:close/>
                  <a:moveTo>
                    <a:pt x="4465" y="5298"/>
                  </a:moveTo>
                  <a:lnTo>
                    <a:pt x="5215" y="5810"/>
                  </a:lnTo>
                  <a:lnTo>
                    <a:pt x="4810" y="6215"/>
                  </a:lnTo>
                  <a:lnTo>
                    <a:pt x="4798" y="6215"/>
                  </a:lnTo>
                  <a:lnTo>
                    <a:pt x="4310" y="5465"/>
                  </a:lnTo>
                  <a:lnTo>
                    <a:pt x="4465" y="5298"/>
                  </a:lnTo>
                  <a:close/>
                  <a:moveTo>
                    <a:pt x="6429" y="5298"/>
                  </a:moveTo>
                  <a:lnTo>
                    <a:pt x="6596" y="5465"/>
                  </a:lnTo>
                  <a:lnTo>
                    <a:pt x="6108" y="6215"/>
                  </a:lnTo>
                  <a:lnTo>
                    <a:pt x="6096" y="6215"/>
                  </a:lnTo>
                  <a:lnTo>
                    <a:pt x="5691" y="5810"/>
                  </a:lnTo>
                  <a:lnTo>
                    <a:pt x="6429" y="5298"/>
                  </a:lnTo>
                  <a:close/>
                  <a:moveTo>
                    <a:pt x="4905" y="0"/>
                  </a:moveTo>
                  <a:cubicBezTo>
                    <a:pt x="4072" y="0"/>
                    <a:pt x="3381" y="691"/>
                    <a:pt x="3381" y="1524"/>
                  </a:cubicBezTo>
                  <a:lnTo>
                    <a:pt x="3381" y="1869"/>
                  </a:lnTo>
                  <a:cubicBezTo>
                    <a:pt x="3381" y="2131"/>
                    <a:pt x="3441" y="2381"/>
                    <a:pt x="3548" y="2643"/>
                  </a:cubicBezTo>
                  <a:lnTo>
                    <a:pt x="3548" y="3000"/>
                  </a:lnTo>
                  <a:cubicBezTo>
                    <a:pt x="3548" y="3596"/>
                    <a:pt x="3810" y="4132"/>
                    <a:pt x="4227" y="4465"/>
                  </a:cubicBezTo>
                  <a:lnTo>
                    <a:pt x="4227" y="5001"/>
                  </a:lnTo>
                  <a:lnTo>
                    <a:pt x="3929" y="5322"/>
                  </a:lnTo>
                  <a:cubicBezTo>
                    <a:pt x="3905" y="5346"/>
                    <a:pt x="3893" y="5394"/>
                    <a:pt x="3893" y="5441"/>
                  </a:cubicBezTo>
                  <a:lnTo>
                    <a:pt x="2905" y="5798"/>
                  </a:lnTo>
                  <a:cubicBezTo>
                    <a:pt x="2834" y="5822"/>
                    <a:pt x="2774" y="5858"/>
                    <a:pt x="2715" y="5894"/>
                  </a:cubicBezTo>
                  <a:lnTo>
                    <a:pt x="2560" y="5822"/>
                  </a:lnTo>
                  <a:cubicBezTo>
                    <a:pt x="3024" y="5632"/>
                    <a:pt x="3155" y="5346"/>
                    <a:pt x="3179" y="5334"/>
                  </a:cubicBezTo>
                  <a:cubicBezTo>
                    <a:pt x="3203" y="5286"/>
                    <a:pt x="3203" y="5227"/>
                    <a:pt x="3179" y="5179"/>
                  </a:cubicBezTo>
                  <a:cubicBezTo>
                    <a:pt x="3060" y="4965"/>
                    <a:pt x="3036" y="4524"/>
                    <a:pt x="3036" y="4203"/>
                  </a:cubicBezTo>
                  <a:cubicBezTo>
                    <a:pt x="3036" y="4084"/>
                    <a:pt x="3036" y="3977"/>
                    <a:pt x="3024" y="3893"/>
                  </a:cubicBezTo>
                  <a:cubicBezTo>
                    <a:pt x="2965" y="3131"/>
                    <a:pt x="2405" y="2548"/>
                    <a:pt x="1691" y="2548"/>
                  </a:cubicBezTo>
                  <a:cubicBezTo>
                    <a:pt x="976" y="2548"/>
                    <a:pt x="393" y="3131"/>
                    <a:pt x="345" y="3893"/>
                  </a:cubicBezTo>
                  <a:cubicBezTo>
                    <a:pt x="345" y="3977"/>
                    <a:pt x="333" y="4084"/>
                    <a:pt x="333" y="4203"/>
                  </a:cubicBezTo>
                  <a:cubicBezTo>
                    <a:pt x="322" y="4548"/>
                    <a:pt x="298" y="4965"/>
                    <a:pt x="203" y="5179"/>
                  </a:cubicBezTo>
                  <a:cubicBezTo>
                    <a:pt x="167" y="5227"/>
                    <a:pt x="167" y="5286"/>
                    <a:pt x="203" y="5334"/>
                  </a:cubicBezTo>
                  <a:cubicBezTo>
                    <a:pt x="203" y="5346"/>
                    <a:pt x="345" y="5632"/>
                    <a:pt x="810" y="5822"/>
                  </a:cubicBezTo>
                  <a:lnTo>
                    <a:pt x="369" y="6037"/>
                  </a:lnTo>
                  <a:cubicBezTo>
                    <a:pt x="155" y="6156"/>
                    <a:pt x="0" y="6370"/>
                    <a:pt x="0" y="6632"/>
                  </a:cubicBezTo>
                  <a:lnTo>
                    <a:pt x="0" y="7799"/>
                  </a:lnTo>
                  <a:cubicBezTo>
                    <a:pt x="0" y="7894"/>
                    <a:pt x="72" y="7965"/>
                    <a:pt x="167" y="7965"/>
                  </a:cubicBezTo>
                  <a:cubicBezTo>
                    <a:pt x="250" y="7965"/>
                    <a:pt x="333" y="7894"/>
                    <a:pt x="333" y="7799"/>
                  </a:cubicBezTo>
                  <a:lnTo>
                    <a:pt x="333" y="6632"/>
                  </a:lnTo>
                  <a:cubicBezTo>
                    <a:pt x="333" y="6489"/>
                    <a:pt x="405" y="6370"/>
                    <a:pt x="524" y="6310"/>
                  </a:cubicBezTo>
                  <a:lnTo>
                    <a:pt x="1060" y="6048"/>
                  </a:lnTo>
                  <a:lnTo>
                    <a:pt x="1238" y="6227"/>
                  </a:lnTo>
                  <a:cubicBezTo>
                    <a:pt x="1369" y="6346"/>
                    <a:pt x="1536" y="6406"/>
                    <a:pt x="1703" y="6406"/>
                  </a:cubicBezTo>
                  <a:cubicBezTo>
                    <a:pt x="1857" y="6406"/>
                    <a:pt x="2024" y="6346"/>
                    <a:pt x="2155" y="6227"/>
                  </a:cubicBezTo>
                  <a:lnTo>
                    <a:pt x="2334" y="6048"/>
                  </a:lnTo>
                  <a:lnTo>
                    <a:pt x="2512" y="6132"/>
                  </a:lnTo>
                  <a:cubicBezTo>
                    <a:pt x="2441" y="6275"/>
                    <a:pt x="2381" y="6418"/>
                    <a:pt x="2381" y="6584"/>
                  </a:cubicBezTo>
                  <a:lnTo>
                    <a:pt x="2381" y="7799"/>
                  </a:lnTo>
                  <a:cubicBezTo>
                    <a:pt x="2381" y="7894"/>
                    <a:pt x="2453" y="7965"/>
                    <a:pt x="2548" y="7965"/>
                  </a:cubicBezTo>
                  <a:cubicBezTo>
                    <a:pt x="2631" y="7965"/>
                    <a:pt x="2715" y="7894"/>
                    <a:pt x="2715" y="7799"/>
                  </a:cubicBezTo>
                  <a:lnTo>
                    <a:pt x="2715" y="6584"/>
                  </a:lnTo>
                  <a:cubicBezTo>
                    <a:pt x="2715" y="6358"/>
                    <a:pt x="2846" y="6167"/>
                    <a:pt x="3048" y="6096"/>
                  </a:cubicBezTo>
                  <a:lnTo>
                    <a:pt x="4084" y="5715"/>
                  </a:lnTo>
                  <a:lnTo>
                    <a:pt x="4513" y="6358"/>
                  </a:lnTo>
                  <a:cubicBezTo>
                    <a:pt x="4572" y="6453"/>
                    <a:pt x="4655" y="6489"/>
                    <a:pt x="4751" y="6513"/>
                  </a:cubicBezTo>
                  <a:lnTo>
                    <a:pt x="4775" y="6513"/>
                  </a:lnTo>
                  <a:cubicBezTo>
                    <a:pt x="4870" y="6513"/>
                    <a:pt x="4941" y="6477"/>
                    <a:pt x="5013" y="6418"/>
                  </a:cubicBezTo>
                  <a:lnTo>
                    <a:pt x="5286" y="6156"/>
                  </a:lnTo>
                  <a:lnTo>
                    <a:pt x="5286" y="7799"/>
                  </a:lnTo>
                  <a:cubicBezTo>
                    <a:pt x="5286" y="7894"/>
                    <a:pt x="5358" y="7965"/>
                    <a:pt x="5453" y="7965"/>
                  </a:cubicBezTo>
                  <a:cubicBezTo>
                    <a:pt x="5537" y="7965"/>
                    <a:pt x="5608" y="7894"/>
                    <a:pt x="5608" y="7799"/>
                  </a:cubicBezTo>
                  <a:lnTo>
                    <a:pt x="5608" y="6156"/>
                  </a:lnTo>
                  <a:lnTo>
                    <a:pt x="5882" y="6418"/>
                  </a:lnTo>
                  <a:cubicBezTo>
                    <a:pt x="5941" y="6477"/>
                    <a:pt x="6025" y="6513"/>
                    <a:pt x="6120" y="6513"/>
                  </a:cubicBezTo>
                  <a:lnTo>
                    <a:pt x="6144" y="6513"/>
                  </a:lnTo>
                  <a:cubicBezTo>
                    <a:pt x="6251" y="6489"/>
                    <a:pt x="6322" y="6453"/>
                    <a:pt x="6382" y="6358"/>
                  </a:cubicBezTo>
                  <a:lnTo>
                    <a:pt x="6822" y="5715"/>
                  </a:lnTo>
                  <a:lnTo>
                    <a:pt x="7846" y="6096"/>
                  </a:lnTo>
                  <a:cubicBezTo>
                    <a:pt x="8049" y="6167"/>
                    <a:pt x="8192" y="6358"/>
                    <a:pt x="8192" y="6584"/>
                  </a:cubicBezTo>
                  <a:lnTo>
                    <a:pt x="8192" y="7799"/>
                  </a:lnTo>
                  <a:cubicBezTo>
                    <a:pt x="8192" y="7894"/>
                    <a:pt x="8263" y="7965"/>
                    <a:pt x="8346" y="7965"/>
                  </a:cubicBezTo>
                  <a:cubicBezTo>
                    <a:pt x="8442" y="7965"/>
                    <a:pt x="8513" y="7894"/>
                    <a:pt x="8513" y="7799"/>
                  </a:cubicBezTo>
                  <a:lnTo>
                    <a:pt x="8513" y="6584"/>
                  </a:lnTo>
                  <a:cubicBezTo>
                    <a:pt x="8513" y="6358"/>
                    <a:pt x="8430" y="6156"/>
                    <a:pt x="8275" y="6001"/>
                  </a:cubicBezTo>
                  <a:lnTo>
                    <a:pt x="8323" y="5989"/>
                  </a:lnTo>
                  <a:cubicBezTo>
                    <a:pt x="8370" y="5977"/>
                    <a:pt x="8406" y="5953"/>
                    <a:pt x="8465" y="5929"/>
                  </a:cubicBezTo>
                  <a:lnTo>
                    <a:pt x="8870" y="6334"/>
                  </a:lnTo>
                  <a:lnTo>
                    <a:pt x="8870" y="7787"/>
                  </a:lnTo>
                  <a:cubicBezTo>
                    <a:pt x="8870" y="7882"/>
                    <a:pt x="8942" y="7953"/>
                    <a:pt x="9037" y="7953"/>
                  </a:cubicBezTo>
                  <a:cubicBezTo>
                    <a:pt x="9120" y="7953"/>
                    <a:pt x="9204" y="7882"/>
                    <a:pt x="9204" y="7787"/>
                  </a:cubicBezTo>
                  <a:lnTo>
                    <a:pt x="9204" y="6334"/>
                  </a:lnTo>
                  <a:lnTo>
                    <a:pt x="9597" y="5929"/>
                  </a:lnTo>
                  <a:cubicBezTo>
                    <a:pt x="9620" y="5941"/>
                    <a:pt x="9644" y="5941"/>
                    <a:pt x="9680" y="5953"/>
                  </a:cubicBezTo>
                  <a:lnTo>
                    <a:pt x="10335" y="6156"/>
                  </a:lnTo>
                  <a:cubicBezTo>
                    <a:pt x="10478" y="6191"/>
                    <a:pt x="10585" y="6334"/>
                    <a:pt x="10585" y="6489"/>
                  </a:cubicBezTo>
                  <a:lnTo>
                    <a:pt x="10585" y="7799"/>
                  </a:lnTo>
                  <a:cubicBezTo>
                    <a:pt x="10585" y="7894"/>
                    <a:pt x="10656" y="7965"/>
                    <a:pt x="10751" y="7965"/>
                  </a:cubicBezTo>
                  <a:cubicBezTo>
                    <a:pt x="10835" y="7965"/>
                    <a:pt x="10906" y="7894"/>
                    <a:pt x="10906" y="7799"/>
                  </a:cubicBezTo>
                  <a:lnTo>
                    <a:pt x="10906" y="6489"/>
                  </a:lnTo>
                  <a:cubicBezTo>
                    <a:pt x="10871" y="6227"/>
                    <a:pt x="10656" y="5953"/>
                    <a:pt x="10382" y="5870"/>
                  </a:cubicBezTo>
                  <a:lnTo>
                    <a:pt x="9716" y="5679"/>
                  </a:lnTo>
                  <a:cubicBezTo>
                    <a:pt x="9692" y="5656"/>
                    <a:pt x="9680" y="5644"/>
                    <a:pt x="9680" y="5620"/>
                  </a:cubicBezTo>
                  <a:lnTo>
                    <a:pt x="9680" y="5394"/>
                  </a:lnTo>
                  <a:cubicBezTo>
                    <a:pt x="9739" y="5358"/>
                    <a:pt x="9787" y="5322"/>
                    <a:pt x="9823" y="5275"/>
                  </a:cubicBezTo>
                  <a:cubicBezTo>
                    <a:pt x="10049" y="5048"/>
                    <a:pt x="10180" y="4751"/>
                    <a:pt x="10180" y="4429"/>
                  </a:cubicBezTo>
                  <a:lnTo>
                    <a:pt x="10180" y="4132"/>
                  </a:lnTo>
                  <a:lnTo>
                    <a:pt x="10239" y="3989"/>
                  </a:lnTo>
                  <a:cubicBezTo>
                    <a:pt x="10323" y="3858"/>
                    <a:pt x="10347" y="3691"/>
                    <a:pt x="10347" y="3548"/>
                  </a:cubicBezTo>
                  <a:lnTo>
                    <a:pt x="10347" y="2727"/>
                  </a:lnTo>
                  <a:cubicBezTo>
                    <a:pt x="10347" y="2643"/>
                    <a:pt x="10275" y="2560"/>
                    <a:pt x="10180" y="2560"/>
                  </a:cubicBezTo>
                  <a:lnTo>
                    <a:pt x="8656" y="2560"/>
                  </a:lnTo>
                  <a:cubicBezTo>
                    <a:pt x="8096" y="2560"/>
                    <a:pt x="7644" y="3012"/>
                    <a:pt x="7644" y="3572"/>
                  </a:cubicBezTo>
                  <a:lnTo>
                    <a:pt x="7644" y="3596"/>
                  </a:lnTo>
                  <a:cubicBezTo>
                    <a:pt x="7644" y="3727"/>
                    <a:pt x="7668" y="3846"/>
                    <a:pt x="7727" y="3965"/>
                  </a:cubicBezTo>
                  <a:lnTo>
                    <a:pt x="7799" y="4132"/>
                  </a:lnTo>
                  <a:lnTo>
                    <a:pt x="7799" y="4382"/>
                  </a:lnTo>
                  <a:cubicBezTo>
                    <a:pt x="7799" y="4798"/>
                    <a:pt x="8013" y="5155"/>
                    <a:pt x="8311" y="5382"/>
                  </a:cubicBezTo>
                  <a:lnTo>
                    <a:pt x="8311" y="5596"/>
                  </a:lnTo>
                  <a:cubicBezTo>
                    <a:pt x="8311" y="5632"/>
                    <a:pt x="8311" y="5644"/>
                    <a:pt x="8180" y="5691"/>
                  </a:cubicBezTo>
                  <a:lnTo>
                    <a:pt x="7858" y="5775"/>
                  </a:lnTo>
                  <a:lnTo>
                    <a:pt x="6941" y="5441"/>
                  </a:lnTo>
                  <a:cubicBezTo>
                    <a:pt x="6941" y="5394"/>
                    <a:pt x="6930" y="5346"/>
                    <a:pt x="6894" y="5322"/>
                  </a:cubicBezTo>
                  <a:lnTo>
                    <a:pt x="6596" y="5001"/>
                  </a:lnTo>
                  <a:lnTo>
                    <a:pt x="6596" y="4489"/>
                  </a:lnTo>
                  <a:cubicBezTo>
                    <a:pt x="6632" y="4453"/>
                    <a:pt x="6656" y="4429"/>
                    <a:pt x="6691" y="4405"/>
                  </a:cubicBezTo>
                  <a:cubicBezTo>
                    <a:pt x="7061" y="4072"/>
                    <a:pt x="7263" y="3560"/>
                    <a:pt x="7263" y="3060"/>
                  </a:cubicBezTo>
                  <a:lnTo>
                    <a:pt x="7263" y="2643"/>
                  </a:lnTo>
                  <a:cubicBezTo>
                    <a:pt x="7382" y="2405"/>
                    <a:pt x="7430" y="2131"/>
                    <a:pt x="7430" y="1869"/>
                  </a:cubicBezTo>
                  <a:lnTo>
                    <a:pt x="7430" y="167"/>
                  </a:lnTo>
                  <a:cubicBezTo>
                    <a:pt x="7430" y="83"/>
                    <a:pt x="7358" y="0"/>
                    <a:pt x="72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44"/>
            <p:cNvSpPr/>
            <p:nvPr/>
          </p:nvSpPr>
          <p:spPr>
            <a:xfrm>
              <a:off x="5645669" y="3625759"/>
              <a:ext cx="10248" cy="42872"/>
            </a:xfrm>
            <a:custGeom>
              <a:avLst/>
              <a:gdLst/>
              <a:ahLst/>
              <a:cxnLst/>
              <a:rect l="l" t="t" r="r" b="b"/>
              <a:pathLst>
                <a:path w="322" h="1347" extrusionOk="0">
                  <a:moveTo>
                    <a:pt x="167" y="1"/>
                  </a:moveTo>
                  <a:cubicBezTo>
                    <a:pt x="72" y="1"/>
                    <a:pt x="0" y="72"/>
                    <a:pt x="0" y="167"/>
                  </a:cubicBezTo>
                  <a:lnTo>
                    <a:pt x="0" y="1179"/>
                  </a:lnTo>
                  <a:cubicBezTo>
                    <a:pt x="0" y="1263"/>
                    <a:pt x="72" y="1346"/>
                    <a:pt x="167" y="1346"/>
                  </a:cubicBezTo>
                  <a:cubicBezTo>
                    <a:pt x="251" y="1346"/>
                    <a:pt x="322" y="1263"/>
                    <a:pt x="322" y="1179"/>
                  </a:cubicBezTo>
                  <a:lnTo>
                    <a:pt x="322" y="167"/>
                  </a:lnTo>
                  <a:cubicBezTo>
                    <a:pt x="322" y="60"/>
                    <a:pt x="251" y="1"/>
                    <a:pt x="1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44"/>
            <p:cNvSpPr/>
            <p:nvPr/>
          </p:nvSpPr>
          <p:spPr>
            <a:xfrm>
              <a:off x="5462247" y="3461115"/>
              <a:ext cx="86825" cy="29759"/>
            </a:xfrm>
            <a:custGeom>
              <a:avLst/>
              <a:gdLst/>
              <a:ahLst/>
              <a:cxnLst/>
              <a:rect l="l" t="t" r="r" b="b"/>
              <a:pathLst>
                <a:path w="2728" h="935" extrusionOk="0">
                  <a:moveTo>
                    <a:pt x="1094" y="0"/>
                  </a:moveTo>
                  <a:cubicBezTo>
                    <a:pt x="768" y="0"/>
                    <a:pt x="473" y="35"/>
                    <a:pt x="287" y="66"/>
                  </a:cubicBezTo>
                  <a:cubicBezTo>
                    <a:pt x="120" y="102"/>
                    <a:pt x="1" y="233"/>
                    <a:pt x="1" y="399"/>
                  </a:cubicBezTo>
                  <a:lnTo>
                    <a:pt x="1" y="768"/>
                  </a:lnTo>
                  <a:cubicBezTo>
                    <a:pt x="1" y="864"/>
                    <a:pt x="72" y="935"/>
                    <a:pt x="168" y="935"/>
                  </a:cubicBezTo>
                  <a:cubicBezTo>
                    <a:pt x="251" y="935"/>
                    <a:pt x="322" y="864"/>
                    <a:pt x="322" y="768"/>
                  </a:cubicBezTo>
                  <a:lnTo>
                    <a:pt x="322" y="399"/>
                  </a:lnTo>
                  <a:cubicBezTo>
                    <a:pt x="322" y="399"/>
                    <a:pt x="322" y="387"/>
                    <a:pt x="346" y="387"/>
                  </a:cubicBezTo>
                  <a:cubicBezTo>
                    <a:pt x="498" y="361"/>
                    <a:pt x="764" y="327"/>
                    <a:pt x="1063" y="327"/>
                  </a:cubicBezTo>
                  <a:cubicBezTo>
                    <a:pt x="1162" y="327"/>
                    <a:pt x="1266" y="331"/>
                    <a:pt x="1370" y="340"/>
                  </a:cubicBezTo>
                  <a:cubicBezTo>
                    <a:pt x="1858" y="364"/>
                    <a:pt x="2215" y="506"/>
                    <a:pt x="2442" y="709"/>
                  </a:cubicBezTo>
                  <a:cubicBezTo>
                    <a:pt x="2471" y="739"/>
                    <a:pt x="2513" y="753"/>
                    <a:pt x="2555" y="753"/>
                  </a:cubicBezTo>
                  <a:cubicBezTo>
                    <a:pt x="2596" y="753"/>
                    <a:pt x="2638" y="739"/>
                    <a:pt x="2668" y="709"/>
                  </a:cubicBezTo>
                  <a:cubicBezTo>
                    <a:pt x="2727" y="637"/>
                    <a:pt x="2727" y="530"/>
                    <a:pt x="2656" y="471"/>
                  </a:cubicBezTo>
                  <a:cubicBezTo>
                    <a:pt x="2283" y="97"/>
                    <a:pt x="1643" y="0"/>
                    <a:pt x="109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44"/>
            <p:cNvSpPr/>
            <p:nvPr/>
          </p:nvSpPr>
          <p:spPr>
            <a:xfrm>
              <a:off x="5441050" y="3636389"/>
              <a:ext cx="10248" cy="32241"/>
            </a:xfrm>
            <a:custGeom>
              <a:avLst/>
              <a:gdLst/>
              <a:ahLst/>
              <a:cxnLst/>
              <a:rect l="l" t="t" r="r" b="b"/>
              <a:pathLst>
                <a:path w="322" h="1013" extrusionOk="0">
                  <a:moveTo>
                    <a:pt x="167" y="0"/>
                  </a:moveTo>
                  <a:cubicBezTo>
                    <a:pt x="72" y="0"/>
                    <a:pt x="0" y="71"/>
                    <a:pt x="0" y="155"/>
                  </a:cubicBezTo>
                  <a:lnTo>
                    <a:pt x="0" y="845"/>
                  </a:lnTo>
                  <a:cubicBezTo>
                    <a:pt x="0" y="929"/>
                    <a:pt x="72" y="1012"/>
                    <a:pt x="167" y="1012"/>
                  </a:cubicBezTo>
                  <a:cubicBezTo>
                    <a:pt x="250" y="1012"/>
                    <a:pt x="322" y="929"/>
                    <a:pt x="322" y="845"/>
                  </a:cubicBezTo>
                  <a:lnTo>
                    <a:pt x="322" y="155"/>
                  </a:lnTo>
                  <a:cubicBezTo>
                    <a:pt x="310" y="71"/>
                    <a:pt x="250" y="0"/>
                    <a:pt x="1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44"/>
            <p:cNvSpPr/>
            <p:nvPr/>
          </p:nvSpPr>
          <p:spPr>
            <a:xfrm>
              <a:off x="5559257" y="3636389"/>
              <a:ext cx="10662" cy="32241"/>
            </a:xfrm>
            <a:custGeom>
              <a:avLst/>
              <a:gdLst/>
              <a:ahLst/>
              <a:cxnLst/>
              <a:rect l="l" t="t" r="r" b="b"/>
              <a:pathLst>
                <a:path w="335" h="1013" extrusionOk="0">
                  <a:moveTo>
                    <a:pt x="168" y="0"/>
                  </a:moveTo>
                  <a:cubicBezTo>
                    <a:pt x="84" y="0"/>
                    <a:pt x="1" y="71"/>
                    <a:pt x="1" y="155"/>
                  </a:cubicBezTo>
                  <a:lnTo>
                    <a:pt x="1" y="845"/>
                  </a:lnTo>
                  <a:cubicBezTo>
                    <a:pt x="1" y="929"/>
                    <a:pt x="84" y="1012"/>
                    <a:pt x="168" y="1012"/>
                  </a:cubicBezTo>
                  <a:cubicBezTo>
                    <a:pt x="263" y="1012"/>
                    <a:pt x="334" y="929"/>
                    <a:pt x="334" y="845"/>
                  </a:cubicBezTo>
                  <a:lnTo>
                    <a:pt x="334" y="155"/>
                  </a:lnTo>
                  <a:cubicBezTo>
                    <a:pt x="334" y="71"/>
                    <a:pt x="263" y="0"/>
                    <a:pt x="1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60" name="Google Shape;1360;p44"/>
          <p:cNvSpPr/>
          <p:nvPr/>
        </p:nvSpPr>
        <p:spPr>
          <a:xfrm>
            <a:off x="4973816" y="3296050"/>
            <a:ext cx="126900" cy="126900"/>
          </a:xfrm>
          <a:prstGeom prst="ellipse">
            <a:avLst/>
          </a:prstGeom>
          <a:solidFill>
            <a:schemeClr val="dk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44"/>
          <p:cNvSpPr/>
          <p:nvPr/>
        </p:nvSpPr>
        <p:spPr>
          <a:xfrm>
            <a:off x="4973816" y="2257100"/>
            <a:ext cx="126900" cy="126900"/>
          </a:xfrm>
          <a:prstGeom prst="ellipse">
            <a:avLst/>
          </a:prstGeom>
          <a:solidFill>
            <a:schemeClr val="lt1"/>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44"/>
          <p:cNvSpPr txBox="1"/>
          <p:nvPr/>
        </p:nvSpPr>
        <p:spPr>
          <a:xfrm>
            <a:off x="1574150" y="3975550"/>
            <a:ext cx="614400" cy="274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lt2"/>
                </a:solidFill>
                <a:latin typeface="Fira Sans Condensed"/>
                <a:ea typeface="Fira Sans Condensed"/>
                <a:cs typeface="Fira Sans Condensed"/>
                <a:sym typeface="Fira Sans Condensed"/>
              </a:rPr>
              <a:t>Jan</a:t>
            </a:r>
            <a:endParaRPr sz="1200">
              <a:solidFill>
                <a:schemeClr val="lt2"/>
              </a:solidFill>
              <a:latin typeface="Fira Sans Condensed"/>
              <a:ea typeface="Fira Sans Condensed"/>
              <a:cs typeface="Fira Sans Condensed"/>
              <a:sym typeface="Fira Sans Condensed"/>
            </a:endParaRPr>
          </a:p>
        </p:txBody>
      </p:sp>
      <p:sp>
        <p:nvSpPr>
          <p:cNvPr id="1363" name="Google Shape;1363;p44"/>
          <p:cNvSpPr txBox="1"/>
          <p:nvPr/>
        </p:nvSpPr>
        <p:spPr>
          <a:xfrm>
            <a:off x="2085324" y="3975550"/>
            <a:ext cx="614400" cy="274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lt2"/>
                </a:solidFill>
                <a:latin typeface="Fira Sans Condensed"/>
                <a:ea typeface="Fira Sans Condensed"/>
                <a:cs typeface="Fira Sans Condensed"/>
                <a:sym typeface="Fira Sans Condensed"/>
              </a:rPr>
              <a:t>Feb</a:t>
            </a:r>
            <a:endParaRPr sz="1200">
              <a:solidFill>
                <a:schemeClr val="lt2"/>
              </a:solidFill>
              <a:latin typeface="Fira Sans Condensed"/>
              <a:ea typeface="Fira Sans Condensed"/>
              <a:cs typeface="Fira Sans Condensed"/>
              <a:sym typeface="Fira Sans Condensed"/>
            </a:endParaRPr>
          </a:p>
        </p:txBody>
      </p:sp>
      <p:sp>
        <p:nvSpPr>
          <p:cNvPr id="1364" name="Google Shape;1364;p44"/>
          <p:cNvSpPr txBox="1"/>
          <p:nvPr/>
        </p:nvSpPr>
        <p:spPr>
          <a:xfrm>
            <a:off x="2596498" y="3975550"/>
            <a:ext cx="614400" cy="274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lt2"/>
                </a:solidFill>
                <a:latin typeface="Fira Sans Condensed"/>
                <a:ea typeface="Fira Sans Condensed"/>
                <a:cs typeface="Fira Sans Condensed"/>
                <a:sym typeface="Fira Sans Condensed"/>
              </a:rPr>
              <a:t>Mar</a:t>
            </a:r>
            <a:endParaRPr sz="1200">
              <a:solidFill>
                <a:schemeClr val="lt2"/>
              </a:solidFill>
              <a:latin typeface="Fira Sans Condensed"/>
              <a:ea typeface="Fira Sans Condensed"/>
              <a:cs typeface="Fira Sans Condensed"/>
              <a:sym typeface="Fira Sans Condensed"/>
            </a:endParaRPr>
          </a:p>
        </p:txBody>
      </p:sp>
      <p:sp>
        <p:nvSpPr>
          <p:cNvPr id="1365" name="Google Shape;1365;p44"/>
          <p:cNvSpPr txBox="1"/>
          <p:nvPr/>
        </p:nvSpPr>
        <p:spPr>
          <a:xfrm>
            <a:off x="3107672" y="3975550"/>
            <a:ext cx="614400" cy="274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lt2"/>
                </a:solidFill>
                <a:latin typeface="Fira Sans Condensed"/>
                <a:ea typeface="Fira Sans Condensed"/>
                <a:cs typeface="Fira Sans Condensed"/>
                <a:sym typeface="Fira Sans Condensed"/>
              </a:rPr>
              <a:t>Apr</a:t>
            </a:r>
            <a:endParaRPr sz="1200">
              <a:solidFill>
                <a:schemeClr val="lt2"/>
              </a:solidFill>
              <a:latin typeface="Fira Sans Condensed"/>
              <a:ea typeface="Fira Sans Condensed"/>
              <a:cs typeface="Fira Sans Condensed"/>
              <a:sym typeface="Fira Sans Condensed"/>
            </a:endParaRPr>
          </a:p>
        </p:txBody>
      </p:sp>
      <p:sp>
        <p:nvSpPr>
          <p:cNvPr id="1366" name="Google Shape;1366;p44"/>
          <p:cNvSpPr txBox="1"/>
          <p:nvPr/>
        </p:nvSpPr>
        <p:spPr>
          <a:xfrm>
            <a:off x="3618846" y="3975550"/>
            <a:ext cx="614400" cy="274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lt2"/>
                </a:solidFill>
                <a:latin typeface="Fira Sans Condensed"/>
                <a:ea typeface="Fira Sans Condensed"/>
                <a:cs typeface="Fira Sans Condensed"/>
                <a:sym typeface="Fira Sans Condensed"/>
              </a:rPr>
              <a:t>Jun</a:t>
            </a:r>
            <a:endParaRPr sz="1200">
              <a:solidFill>
                <a:schemeClr val="lt2"/>
              </a:solidFill>
              <a:latin typeface="Fira Sans Condensed"/>
              <a:ea typeface="Fira Sans Condensed"/>
              <a:cs typeface="Fira Sans Condensed"/>
              <a:sym typeface="Fira Sans Condensed"/>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370"/>
        <p:cNvGrpSpPr/>
        <p:nvPr/>
      </p:nvGrpSpPr>
      <p:grpSpPr>
        <a:xfrm>
          <a:off x="0" y="0"/>
          <a:ext cx="0" cy="0"/>
          <a:chOff x="0" y="0"/>
          <a:chExt cx="0" cy="0"/>
        </a:xfrm>
      </p:grpSpPr>
      <p:graphicFrame>
        <p:nvGraphicFramePr>
          <p:cNvPr id="1371" name="Google Shape;1371;p45"/>
          <p:cNvGraphicFramePr/>
          <p:nvPr/>
        </p:nvGraphicFramePr>
        <p:xfrm>
          <a:off x="787275" y="1727475"/>
          <a:ext cx="3000000" cy="3000000"/>
        </p:xfrm>
        <a:graphic>
          <a:graphicData uri="http://schemas.openxmlformats.org/drawingml/2006/table">
            <a:tbl>
              <a:tblPr>
                <a:noFill/>
                <a:tableStyleId>{648727A7-6CAC-4E76-B87E-24113231BC99}</a:tableStyleId>
              </a:tblPr>
              <a:tblGrid>
                <a:gridCol w="1508950">
                  <a:extLst>
                    <a:ext uri="{9D8B030D-6E8A-4147-A177-3AD203B41FA5}">
                      <a16:colId xmlns:a16="http://schemas.microsoft.com/office/drawing/2014/main" val="20000"/>
                    </a:ext>
                  </a:extLst>
                </a:gridCol>
                <a:gridCol w="1508950">
                  <a:extLst>
                    <a:ext uri="{9D8B030D-6E8A-4147-A177-3AD203B41FA5}">
                      <a16:colId xmlns:a16="http://schemas.microsoft.com/office/drawing/2014/main" val="20001"/>
                    </a:ext>
                  </a:extLst>
                </a:gridCol>
                <a:gridCol w="1508950">
                  <a:extLst>
                    <a:ext uri="{9D8B030D-6E8A-4147-A177-3AD203B41FA5}">
                      <a16:colId xmlns:a16="http://schemas.microsoft.com/office/drawing/2014/main" val="20002"/>
                    </a:ext>
                  </a:extLst>
                </a:gridCol>
                <a:gridCol w="1508950">
                  <a:extLst>
                    <a:ext uri="{9D8B030D-6E8A-4147-A177-3AD203B41FA5}">
                      <a16:colId xmlns:a16="http://schemas.microsoft.com/office/drawing/2014/main" val="20003"/>
                    </a:ext>
                  </a:extLst>
                </a:gridCol>
                <a:gridCol w="1508950">
                  <a:extLst>
                    <a:ext uri="{9D8B030D-6E8A-4147-A177-3AD203B41FA5}">
                      <a16:colId xmlns:a16="http://schemas.microsoft.com/office/drawing/2014/main" val="20004"/>
                    </a:ext>
                  </a:extLst>
                </a:gridCol>
              </a:tblGrid>
              <a:tr h="609575">
                <a:tc>
                  <a:txBody>
                    <a:bodyPr/>
                    <a:lstStyle/>
                    <a:p>
                      <a:pPr marL="0" lvl="0" indent="0" algn="ctr" rtl="0">
                        <a:spcBef>
                          <a:spcPts val="0"/>
                        </a:spcBef>
                        <a:spcAft>
                          <a:spcPts val="0"/>
                        </a:spcAft>
                        <a:buNone/>
                      </a:pPr>
                      <a:endParaRPr>
                        <a:solidFill>
                          <a:srgbClr val="FFFFFF"/>
                        </a:solidFill>
                        <a:latin typeface="Raleway Medium"/>
                        <a:ea typeface="Raleway Medium"/>
                        <a:cs typeface="Raleway Medium"/>
                        <a:sym typeface="Raleway Medium"/>
                      </a:endParaRPr>
                    </a:p>
                  </a:txBody>
                  <a:tcPr marL="91425" marR="91425" marT="91425" marB="91425" anchor="ctr">
                    <a:lnL w="28575" cap="flat" cmpd="sng">
                      <a:solidFill>
                        <a:srgbClr val="FFFFFF">
                          <a:alpha val="0"/>
                        </a:srgbClr>
                      </a:solidFill>
                      <a:prstDash val="solid"/>
                      <a:round/>
                      <a:headEnd type="none" w="sm" len="sm"/>
                      <a:tailEnd type="none" w="sm" len="sm"/>
                    </a:lnL>
                    <a:lnR w="19050" cap="flat" cmpd="sng">
                      <a:solidFill>
                        <a:schemeClr val="lt2"/>
                      </a:solidFill>
                      <a:prstDash val="solid"/>
                      <a:round/>
                      <a:headEnd type="none" w="sm" len="sm"/>
                      <a:tailEnd type="none" w="sm" len="sm"/>
                    </a:lnR>
                    <a:lnT w="28575" cap="flat" cmpd="sng">
                      <a:solidFill>
                        <a:srgbClr val="FFFFFF">
                          <a:alpha val="0"/>
                        </a:srgbClr>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2400" b="1">
                          <a:solidFill>
                            <a:schemeClr val="lt2"/>
                          </a:solidFill>
                          <a:latin typeface="Rajdhani"/>
                          <a:ea typeface="Rajdhani"/>
                          <a:cs typeface="Rajdhani"/>
                          <a:sym typeface="Rajdhani"/>
                        </a:rPr>
                        <a:t>1</a:t>
                      </a:r>
                      <a:endParaRPr sz="2400" b="1">
                        <a:solidFill>
                          <a:schemeClr val="lt2"/>
                        </a:solidFill>
                        <a:latin typeface="Rajdhani"/>
                        <a:ea typeface="Rajdhani"/>
                        <a:cs typeface="Rajdhani"/>
                        <a:sym typeface="Rajdhani"/>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rgbClr val="F3F3F3">
                        <a:alpha val="23720"/>
                      </a:srgbClr>
                    </a:solidFill>
                  </a:tcPr>
                </a:tc>
                <a:tc>
                  <a:txBody>
                    <a:bodyPr/>
                    <a:lstStyle/>
                    <a:p>
                      <a:pPr marL="0" lvl="0" indent="0" algn="ctr" rtl="0">
                        <a:spcBef>
                          <a:spcPts val="0"/>
                        </a:spcBef>
                        <a:spcAft>
                          <a:spcPts val="0"/>
                        </a:spcAft>
                        <a:buNone/>
                      </a:pPr>
                      <a:r>
                        <a:rPr lang="en" sz="2400" b="1">
                          <a:solidFill>
                            <a:schemeClr val="lt2"/>
                          </a:solidFill>
                          <a:latin typeface="Rajdhani"/>
                          <a:ea typeface="Rajdhani"/>
                          <a:cs typeface="Rajdhani"/>
                          <a:sym typeface="Rajdhani"/>
                        </a:rPr>
                        <a:t>2</a:t>
                      </a:r>
                      <a:endParaRPr sz="2400" b="1">
                        <a:solidFill>
                          <a:schemeClr val="lt2"/>
                        </a:solidFill>
                        <a:latin typeface="Rajdhani"/>
                        <a:ea typeface="Rajdhani"/>
                        <a:cs typeface="Rajdhani"/>
                        <a:sym typeface="Rajdhani"/>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rgbClr val="F3F3F3">
                        <a:alpha val="23720"/>
                      </a:srgbClr>
                    </a:solidFill>
                  </a:tcPr>
                </a:tc>
                <a:tc>
                  <a:txBody>
                    <a:bodyPr/>
                    <a:lstStyle/>
                    <a:p>
                      <a:pPr marL="0" lvl="0" indent="0" algn="ctr" rtl="0">
                        <a:spcBef>
                          <a:spcPts val="0"/>
                        </a:spcBef>
                        <a:spcAft>
                          <a:spcPts val="0"/>
                        </a:spcAft>
                        <a:buNone/>
                      </a:pPr>
                      <a:r>
                        <a:rPr lang="en" sz="2400" b="1">
                          <a:solidFill>
                            <a:schemeClr val="lt2"/>
                          </a:solidFill>
                          <a:latin typeface="Rajdhani"/>
                          <a:ea typeface="Rajdhani"/>
                          <a:cs typeface="Rajdhani"/>
                          <a:sym typeface="Rajdhani"/>
                        </a:rPr>
                        <a:t>3</a:t>
                      </a:r>
                      <a:endParaRPr sz="2400" b="1">
                        <a:solidFill>
                          <a:schemeClr val="lt2"/>
                        </a:solidFill>
                        <a:latin typeface="Rajdhani"/>
                        <a:ea typeface="Rajdhani"/>
                        <a:cs typeface="Rajdhani"/>
                        <a:sym typeface="Rajdhani"/>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rgbClr val="F3F3F3">
                        <a:alpha val="23720"/>
                      </a:srgbClr>
                    </a:solidFill>
                  </a:tcPr>
                </a:tc>
                <a:tc>
                  <a:txBody>
                    <a:bodyPr/>
                    <a:lstStyle/>
                    <a:p>
                      <a:pPr marL="0" lvl="0" indent="0" algn="ctr" rtl="0">
                        <a:spcBef>
                          <a:spcPts val="0"/>
                        </a:spcBef>
                        <a:spcAft>
                          <a:spcPts val="0"/>
                        </a:spcAft>
                        <a:buNone/>
                      </a:pPr>
                      <a:r>
                        <a:rPr lang="en" sz="2400" b="1">
                          <a:solidFill>
                            <a:schemeClr val="lt2"/>
                          </a:solidFill>
                          <a:latin typeface="Rajdhani"/>
                          <a:ea typeface="Rajdhani"/>
                          <a:cs typeface="Rajdhani"/>
                          <a:sym typeface="Rajdhani"/>
                        </a:rPr>
                        <a:t>4</a:t>
                      </a:r>
                      <a:endParaRPr sz="2400" b="1">
                        <a:solidFill>
                          <a:schemeClr val="lt2"/>
                        </a:solidFill>
                        <a:latin typeface="Rajdhani"/>
                        <a:ea typeface="Rajdhani"/>
                        <a:cs typeface="Rajdhani"/>
                        <a:sym typeface="Rajdhani"/>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rgbClr val="F3F3F3">
                        <a:alpha val="23720"/>
                      </a:srgbClr>
                    </a:solidFill>
                  </a:tcPr>
                </a:tc>
                <a:extLst>
                  <a:ext uri="{0D108BD9-81ED-4DB2-BD59-A6C34878D82A}">
                    <a16:rowId xmlns:a16="http://schemas.microsoft.com/office/drawing/2014/main" val="10000"/>
                  </a:ext>
                </a:extLst>
              </a:tr>
              <a:tr h="609575">
                <a:tc>
                  <a:txBody>
                    <a:bodyPr/>
                    <a:lstStyle/>
                    <a:p>
                      <a:pPr marL="0" lvl="0" indent="0" algn="ctr" rtl="0">
                        <a:spcBef>
                          <a:spcPts val="0"/>
                        </a:spcBef>
                        <a:spcAft>
                          <a:spcPts val="0"/>
                        </a:spcAft>
                        <a:buNone/>
                      </a:pPr>
                      <a:r>
                        <a:rPr lang="en" sz="2400" b="1">
                          <a:solidFill>
                            <a:schemeClr val="lt2"/>
                          </a:solidFill>
                          <a:latin typeface="Rajdhani"/>
                          <a:ea typeface="Rajdhani"/>
                          <a:cs typeface="Rajdhani"/>
                          <a:sym typeface="Rajdhani"/>
                        </a:rPr>
                        <a:t>TASK 1</a:t>
                      </a:r>
                      <a:endParaRPr sz="2400" b="1">
                        <a:solidFill>
                          <a:schemeClr val="lt2"/>
                        </a:solidFill>
                        <a:latin typeface="Rajdhani"/>
                        <a:ea typeface="Rajdhani"/>
                        <a:cs typeface="Rajdhani"/>
                        <a:sym typeface="Rajdhani"/>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rgbClr val="F3F3F3">
                        <a:alpha val="23720"/>
                      </a:srgbClr>
                    </a:solidFill>
                  </a:tcPr>
                </a:tc>
                <a:tc>
                  <a:txBody>
                    <a:bodyPr/>
                    <a:lstStyle/>
                    <a:p>
                      <a:pPr marL="0" lvl="0" indent="0" algn="l" rtl="0">
                        <a:spcBef>
                          <a:spcPts val="0"/>
                        </a:spcBef>
                        <a:spcAft>
                          <a:spcPts val="0"/>
                        </a:spcAft>
                        <a:buNone/>
                      </a:pPr>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rgbClr val="F3F3F3">
                        <a:alpha val="23720"/>
                      </a:srgbClr>
                    </a:solidFill>
                  </a:tcPr>
                </a:tc>
                <a:tc>
                  <a:txBody>
                    <a:bodyPr/>
                    <a:lstStyle/>
                    <a:p>
                      <a:pPr marL="0" lvl="0" indent="0" algn="l" rtl="0">
                        <a:spcBef>
                          <a:spcPts val="0"/>
                        </a:spcBef>
                        <a:spcAft>
                          <a:spcPts val="0"/>
                        </a:spcAft>
                        <a:buNone/>
                      </a:pPr>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rgbClr val="F3F3F3">
                        <a:alpha val="23720"/>
                      </a:srgbClr>
                    </a:solidFill>
                  </a:tcPr>
                </a:tc>
                <a:tc>
                  <a:txBody>
                    <a:bodyPr/>
                    <a:lstStyle/>
                    <a:p>
                      <a:pPr marL="0" lvl="0" indent="0" algn="l" rtl="0">
                        <a:spcBef>
                          <a:spcPts val="0"/>
                        </a:spcBef>
                        <a:spcAft>
                          <a:spcPts val="0"/>
                        </a:spcAft>
                        <a:buNone/>
                      </a:pPr>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rgbClr val="F3F3F3">
                        <a:alpha val="23720"/>
                      </a:srgbClr>
                    </a:solidFill>
                  </a:tcPr>
                </a:tc>
                <a:tc>
                  <a:txBody>
                    <a:bodyPr/>
                    <a:lstStyle/>
                    <a:p>
                      <a:pPr marL="0" lvl="0" indent="0" algn="l" rtl="0">
                        <a:spcBef>
                          <a:spcPts val="0"/>
                        </a:spcBef>
                        <a:spcAft>
                          <a:spcPts val="0"/>
                        </a:spcAft>
                        <a:buNone/>
                      </a:pPr>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rgbClr val="F3F3F3">
                        <a:alpha val="23720"/>
                      </a:srgbClr>
                    </a:solidFill>
                  </a:tcPr>
                </a:tc>
                <a:extLst>
                  <a:ext uri="{0D108BD9-81ED-4DB2-BD59-A6C34878D82A}">
                    <a16:rowId xmlns:a16="http://schemas.microsoft.com/office/drawing/2014/main" val="10001"/>
                  </a:ext>
                </a:extLst>
              </a:tr>
              <a:tr h="609575">
                <a:tc>
                  <a:txBody>
                    <a:bodyPr/>
                    <a:lstStyle/>
                    <a:p>
                      <a:pPr marL="0" lvl="0" indent="0" algn="ctr" rtl="0">
                        <a:spcBef>
                          <a:spcPts val="0"/>
                        </a:spcBef>
                        <a:spcAft>
                          <a:spcPts val="0"/>
                        </a:spcAft>
                        <a:buNone/>
                      </a:pPr>
                      <a:r>
                        <a:rPr lang="en" sz="2400" b="1">
                          <a:solidFill>
                            <a:schemeClr val="lt2"/>
                          </a:solidFill>
                          <a:latin typeface="Rajdhani"/>
                          <a:ea typeface="Rajdhani"/>
                          <a:cs typeface="Rajdhani"/>
                          <a:sym typeface="Rajdhani"/>
                        </a:rPr>
                        <a:t>TASK 2</a:t>
                      </a:r>
                      <a:endParaRPr sz="2400" b="1">
                        <a:solidFill>
                          <a:schemeClr val="lt2"/>
                        </a:solidFill>
                        <a:latin typeface="Rajdhani"/>
                        <a:ea typeface="Rajdhani"/>
                        <a:cs typeface="Rajdhani"/>
                        <a:sym typeface="Rajdhani"/>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rgbClr val="F3F3F3">
                        <a:alpha val="23720"/>
                      </a:srgbClr>
                    </a:solidFill>
                  </a:tcPr>
                </a:tc>
                <a:tc>
                  <a:txBody>
                    <a:bodyPr/>
                    <a:lstStyle/>
                    <a:p>
                      <a:pPr marL="0" lvl="0" indent="0" algn="l" rtl="0">
                        <a:spcBef>
                          <a:spcPts val="0"/>
                        </a:spcBef>
                        <a:spcAft>
                          <a:spcPts val="0"/>
                        </a:spcAft>
                        <a:buNone/>
                      </a:pPr>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rgbClr val="F3F3F3">
                        <a:alpha val="23720"/>
                      </a:srgbClr>
                    </a:solidFill>
                  </a:tcPr>
                </a:tc>
                <a:tc>
                  <a:txBody>
                    <a:bodyPr/>
                    <a:lstStyle/>
                    <a:p>
                      <a:pPr marL="0" lvl="0" indent="0" algn="l" rtl="0">
                        <a:spcBef>
                          <a:spcPts val="0"/>
                        </a:spcBef>
                        <a:spcAft>
                          <a:spcPts val="0"/>
                        </a:spcAft>
                        <a:buNone/>
                      </a:pPr>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rgbClr val="F3F3F3">
                        <a:alpha val="23720"/>
                      </a:srgbClr>
                    </a:solidFill>
                  </a:tcPr>
                </a:tc>
                <a:tc>
                  <a:txBody>
                    <a:bodyPr/>
                    <a:lstStyle/>
                    <a:p>
                      <a:pPr marL="0" lvl="0" indent="0" algn="l" rtl="0">
                        <a:spcBef>
                          <a:spcPts val="0"/>
                        </a:spcBef>
                        <a:spcAft>
                          <a:spcPts val="0"/>
                        </a:spcAft>
                        <a:buNone/>
                      </a:pPr>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rgbClr val="F3F3F3">
                        <a:alpha val="23720"/>
                      </a:srgbClr>
                    </a:solidFill>
                  </a:tcPr>
                </a:tc>
                <a:tc>
                  <a:txBody>
                    <a:bodyPr/>
                    <a:lstStyle/>
                    <a:p>
                      <a:pPr marL="0" lvl="0" indent="0" algn="l" rtl="0">
                        <a:spcBef>
                          <a:spcPts val="0"/>
                        </a:spcBef>
                        <a:spcAft>
                          <a:spcPts val="0"/>
                        </a:spcAft>
                        <a:buNone/>
                      </a:pPr>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rgbClr val="F3F3F3">
                        <a:alpha val="23720"/>
                      </a:srgbClr>
                    </a:solidFill>
                  </a:tcPr>
                </a:tc>
                <a:extLst>
                  <a:ext uri="{0D108BD9-81ED-4DB2-BD59-A6C34878D82A}">
                    <a16:rowId xmlns:a16="http://schemas.microsoft.com/office/drawing/2014/main" val="10002"/>
                  </a:ext>
                </a:extLst>
              </a:tr>
              <a:tr h="609575">
                <a:tc>
                  <a:txBody>
                    <a:bodyPr/>
                    <a:lstStyle/>
                    <a:p>
                      <a:pPr marL="0" lvl="0" indent="0" algn="ctr" rtl="0">
                        <a:spcBef>
                          <a:spcPts val="0"/>
                        </a:spcBef>
                        <a:spcAft>
                          <a:spcPts val="0"/>
                        </a:spcAft>
                        <a:buNone/>
                      </a:pPr>
                      <a:r>
                        <a:rPr lang="en" sz="2400" b="1">
                          <a:solidFill>
                            <a:schemeClr val="lt2"/>
                          </a:solidFill>
                          <a:latin typeface="Rajdhani"/>
                          <a:ea typeface="Rajdhani"/>
                          <a:cs typeface="Rajdhani"/>
                          <a:sym typeface="Rajdhani"/>
                        </a:rPr>
                        <a:t>TASK 3</a:t>
                      </a:r>
                      <a:endParaRPr sz="2400" b="1">
                        <a:solidFill>
                          <a:schemeClr val="lt2"/>
                        </a:solidFill>
                        <a:latin typeface="Rajdhani"/>
                        <a:ea typeface="Rajdhani"/>
                        <a:cs typeface="Rajdhani"/>
                        <a:sym typeface="Rajdhani"/>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rgbClr val="F3F3F3">
                        <a:alpha val="23720"/>
                      </a:srgbClr>
                    </a:solidFill>
                  </a:tcPr>
                </a:tc>
                <a:tc>
                  <a:txBody>
                    <a:bodyPr/>
                    <a:lstStyle/>
                    <a:p>
                      <a:pPr marL="0" lvl="0" indent="0" algn="l" rtl="0">
                        <a:spcBef>
                          <a:spcPts val="0"/>
                        </a:spcBef>
                        <a:spcAft>
                          <a:spcPts val="0"/>
                        </a:spcAft>
                        <a:buNone/>
                      </a:pPr>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rgbClr val="F3F3F3">
                        <a:alpha val="23720"/>
                      </a:srgbClr>
                    </a:solidFill>
                  </a:tcPr>
                </a:tc>
                <a:tc>
                  <a:txBody>
                    <a:bodyPr/>
                    <a:lstStyle/>
                    <a:p>
                      <a:pPr marL="0" lvl="0" indent="0" algn="l" rtl="0">
                        <a:spcBef>
                          <a:spcPts val="0"/>
                        </a:spcBef>
                        <a:spcAft>
                          <a:spcPts val="0"/>
                        </a:spcAft>
                        <a:buNone/>
                      </a:pPr>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rgbClr val="F3F3F3">
                        <a:alpha val="23720"/>
                      </a:srgbClr>
                    </a:solidFill>
                  </a:tcPr>
                </a:tc>
                <a:tc>
                  <a:txBody>
                    <a:bodyPr/>
                    <a:lstStyle/>
                    <a:p>
                      <a:pPr marL="0" lvl="0" indent="0" algn="l" rtl="0">
                        <a:spcBef>
                          <a:spcPts val="0"/>
                        </a:spcBef>
                        <a:spcAft>
                          <a:spcPts val="0"/>
                        </a:spcAft>
                        <a:buNone/>
                      </a:pPr>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rgbClr val="F3F3F3">
                        <a:alpha val="23720"/>
                      </a:srgbClr>
                    </a:solidFill>
                  </a:tcPr>
                </a:tc>
                <a:tc>
                  <a:txBody>
                    <a:bodyPr/>
                    <a:lstStyle/>
                    <a:p>
                      <a:pPr marL="0" lvl="0" indent="0" algn="l" rtl="0">
                        <a:spcBef>
                          <a:spcPts val="0"/>
                        </a:spcBef>
                        <a:spcAft>
                          <a:spcPts val="0"/>
                        </a:spcAft>
                        <a:buNone/>
                      </a:pPr>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rgbClr val="F3F3F3">
                        <a:alpha val="23720"/>
                      </a:srgbClr>
                    </a:solidFill>
                  </a:tcPr>
                </a:tc>
                <a:extLst>
                  <a:ext uri="{0D108BD9-81ED-4DB2-BD59-A6C34878D82A}">
                    <a16:rowId xmlns:a16="http://schemas.microsoft.com/office/drawing/2014/main" val="10003"/>
                  </a:ext>
                </a:extLst>
              </a:tr>
            </a:tbl>
          </a:graphicData>
        </a:graphic>
      </p:graphicFrame>
      <p:sp>
        <p:nvSpPr>
          <p:cNvPr id="1372" name="Google Shape;1372;p45"/>
          <p:cNvSpPr txBox="1">
            <a:spLocks noGrp="1"/>
          </p:cNvSpPr>
          <p:nvPr>
            <p:ph type="title"/>
          </p:nvPr>
        </p:nvSpPr>
        <p:spPr>
          <a:xfrm>
            <a:off x="720100" y="5395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AI TECH AGENCY INFOGRAPHICS</a:t>
            </a:r>
            <a:endParaRPr/>
          </a:p>
        </p:txBody>
      </p:sp>
      <p:sp>
        <p:nvSpPr>
          <p:cNvPr id="1373" name="Google Shape;1373;p45"/>
          <p:cNvSpPr/>
          <p:nvPr/>
        </p:nvSpPr>
        <p:spPr>
          <a:xfrm>
            <a:off x="2305050" y="2487500"/>
            <a:ext cx="2999100" cy="301800"/>
          </a:xfrm>
          <a:prstGeom prst="roundRect">
            <a:avLst>
              <a:gd name="adj" fmla="val 0"/>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Clr>
                <a:srgbClr val="FFFFFF"/>
              </a:buClr>
              <a:buSzPts val="1100"/>
              <a:buFont typeface="Arial"/>
              <a:buNone/>
            </a:pPr>
            <a:r>
              <a:rPr lang="en">
                <a:solidFill>
                  <a:schemeClr val="lt2"/>
                </a:solidFill>
                <a:latin typeface="Fira Sans Condensed"/>
                <a:ea typeface="Fira Sans Condensed"/>
                <a:cs typeface="Fira Sans Condensed"/>
                <a:sym typeface="Fira Sans Condensed"/>
              </a:rPr>
              <a:t>Mercury is a very small planet</a:t>
            </a:r>
            <a:endParaRPr>
              <a:solidFill>
                <a:schemeClr val="lt2"/>
              </a:solidFill>
              <a:latin typeface="Fira Sans Condensed"/>
              <a:ea typeface="Fira Sans Condensed"/>
              <a:cs typeface="Fira Sans Condensed"/>
              <a:sym typeface="Fira Sans Condensed"/>
            </a:endParaRPr>
          </a:p>
        </p:txBody>
      </p:sp>
      <p:sp>
        <p:nvSpPr>
          <p:cNvPr id="1374" name="Google Shape;1374;p45"/>
          <p:cNvSpPr/>
          <p:nvPr/>
        </p:nvSpPr>
        <p:spPr>
          <a:xfrm>
            <a:off x="5324475" y="3092950"/>
            <a:ext cx="1488900" cy="301800"/>
          </a:xfrm>
          <a:prstGeom prst="roundRect">
            <a:avLst>
              <a:gd name="adj" fmla="val 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2"/>
                </a:solidFill>
                <a:latin typeface="Fira Sans Condensed"/>
                <a:ea typeface="Fira Sans Condensed"/>
                <a:cs typeface="Fira Sans Condensed"/>
                <a:sym typeface="Fira Sans Condensed"/>
              </a:rPr>
              <a:t>Venus is very hot</a:t>
            </a:r>
            <a:endParaRPr>
              <a:solidFill>
                <a:schemeClr val="lt2"/>
              </a:solidFill>
              <a:latin typeface="Fira Sans Condensed"/>
              <a:ea typeface="Fira Sans Condensed"/>
              <a:cs typeface="Fira Sans Condensed"/>
              <a:sym typeface="Fira Sans Condensed"/>
            </a:endParaRPr>
          </a:p>
        </p:txBody>
      </p:sp>
      <p:sp>
        <p:nvSpPr>
          <p:cNvPr id="1375" name="Google Shape;1375;p45"/>
          <p:cNvSpPr/>
          <p:nvPr/>
        </p:nvSpPr>
        <p:spPr>
          <a:xfrm>
            <a:off x="6832400" y="3713500"/>
            <a:ext cx="1488900" cy="3018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2"/>
                </a:solidFill>
                <a:latin typeface="Fira Sans Condensed"/>
                <a:ea typeface="Fira Sans Condensed"/>
                <a:cs typeface="Fira Sans Condensed"/>
                <a:sym typeface="Fira Sans Condensed"/>
              </a:rPr>
              <a:t>Mars is cold </a:t>
            </a:r>
            <a:endParaRPr>
              <a:solidFill>
                <a:schemeClr val="lt2"/>
              </a:solidFill>
              <a:latin typeface="Fira Sans Condensed"/>
              <a:ea typeface="Fira Sans Condensed"/>
              <a:cs typeface="Fira Sans Condensed"/>
              <a:sym typeface="Fira Sans Condensed"/>
            </a:endParaRPr>
          </a:p>
        </p:txBody>
      </p:sp>
      <p:sp>
        <p:nvSpPr>
          <p:cNvPr id="1376" name="Google Shape;1376;p45"/>
          <p:cNvSpPr txBox="1"/>
          <p:nvPr/>
        </p:nvSpPr>
        <p:spPr>
          <a:xfrm>
            <a:off x="3084150" y="1178275"/>
            <a:ext cx="2975700" cy="457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400" b="1">
                <a:solidFill>
                  <a:schemeClr val="lt2"/>
                </a:solidFill>
                <a:latin typeface="Rajdhani"/>
                <a:ea typeface="Rajdhani"/>
                <a:cs typeface="Rajdhani"/>
                <a:sym typeface="Rajdhani"/>
              </a:rPr>
              <a:t>TASKS PER MONTH</a:t>
            </a:r>
            <a:endParaRPr sz="2400" b="1">
              <a:solidFill>
                <a:schemeClr val="lt2"/>
              </a:solidFill>
              <a:latin typeface="Rajdhani"/>
              <a:ea typeface="Rajdhani"/>
              <a:cs typeface="Rajdhani"/>
              <a:sym typeface="Rajdhani"/>
            </a:endParaRPr>
          </a:p>
        </p:txBody>
      </p:sp>
      <p:grpSp>
        <p:nvGrpSpPr>
          <p:cNvPr id="1377" name="Google Shape;1377;p45"/>
          <p:cNvGrpSpPr/>
          <p:nvPr/>
        </p:nvGrpSpPr>
        <p:grpSpPr>
          <a:xfrm>
            <a:off x="1370022" y="1859024"/>
            <a:ext cx="346406" cy="347552"/>
            <a:chOff x="3214972" y="3359188"/>
            <a:chExt cx="346406" cy="347552"/>
          </a:xfrm>
        </p:grpSpPr>
        <p:sp>
          <p:nvSpPr>
            <p:cNvPr id="1378" name="Google Shape;1378;p45"/>
            <p:cNvSpPr/>
            <p:nvPr/>
          </p:nvSpPr>
          <p:spPr>
            <a:xfrm>
              <a:off x="3301772" y="3386084"/>
              <a:ext cx="71649" cy="11395"/>
            </a:xfrm>
            <a:custGeom>
              <a:avLst/>
              <a:gdLst/>
              <a:ahLst/>
              <a:cxnLst/>
              <a:rect l="l" t="t" r="r" b="b"/>
              <a:pathLst>
                <a:path w="2251" h="358" extrusionOk="0">
                  <a:moveTo>
                    <a:pt x="179" y="0"/>
                  </a:moveTo>
                  <a:cubicBezTo>
                    <a:pt x="95" y="0"/>
                    <a:pt x="0" y="72"/>
                    <a:pt x="0" y="179"/>
                  </a:cubicBezTo>
                  <a:cubicBezTo>
                    <a:pt x="24" y="286"/>
                    <a:pt x="95" y="358"/>
                    <a:pt x="179" y="358"/>
                  </a:cubicBezTo>
                  <a:lnTo>
                    <a:pt x="2072" y="358"/>
                  </a:lnTo>
                  <a:cubicBezTo>
                    <a:pt x="2167" y="358"/>
                    <a:pt x="2250" y="286"/>
                    <a:pt x="2250" y="179"/>
                  </a:cubicBezTo>
                  <a:cubicBezTo>
                    <a:pt x="2250" y="84"/>
                    <a:pt x="2179" y="0"/>
                    <a:pt x="20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45"/>
            <p:cNvSpPr/>
            <p:nvPr/>
          </p:nvSpPr>
          <p:spPr>
            <a:xfrm>
              <a:off x="3301772" y="3410339"/>
              <a:ext cx="131904" cy="11395"/>
            </a:xfrm>
            <a:custGeom>
              <a:avLst/>
              <a:gdLst/>
              <a:ahLst/>
              <a:cxnLst/>
              <a:rect l="l" t="t" r="r" b="b"/>
              <a:pathLst>
                <a:path w="4144" h="358" extrusionOk="0">
                  <a:moveTo>
                    <a:pt x="179" y="0"/>
                  </a:moveTo>
                  <a:cubicBezTo>
                    <a:pt x="95" y="0"/>
                    <a:pt x="0" y="72"/>
                    <a:pt x="0" y="179"/>
                  </a:cubicBezTo>
                  <a:cubicBezTo>
                    <a:pt x="0" y="286"/>
                    <a:pt x="95" y="358"/>
                    <a:pt x="179" y="358"/>
                  </a:cubicBezTo>
                  <a:lnTo>
                    <a:pt x="3965" y="358"/>
                  </a:lnTo>
                  <a:cubicBezTo>
                    <a:pt x="4048" y="358"/>
                    <a:pt x="4144" y="286"/>
                    <a:pt x="4144" y="179"/>
                  </a:cubicBezTo>
                  <a:cubicBezTo>
                    <a:pt x="4144" y="72"/>
                    <a:pt x="4072" y="0"/>
                    <a:pt x="39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45"/>
            <p:cNvSpPr/>
            <p:nvPr/>
          </p:nvSpPr>
          <p:spPr>
            <a:xfrm>
              <a:off x="3301772" y="3484980"/>
              <a:ext cx="71649" cy="11427"/>
            </a:xfrm>
            <a:custGeom>
              <a:avLst/>
              <a:gdLst/>
              <a:ahLst/>
              <a:cxnLst/>
              <a:rect l="l" t="t" r="r" b="b"/>
              <a:pathLst>
                <a:path w="2251" h="359" extrusionOk="0">
                  <a:moveTo>
                    <a:pt x="179" y="1"/>
                  </a:moveTo>
                  <a:cubicBezTo>
                    <a:pt x="95" y="1"/>
                    <a:pt x="0" y="72"/>
                    <a:pt x="0" y="180"/>
                  </a:cubicBezTo>
                  <a:cubicBezTo>
                    <a:pt x="24" y="287"/>
                    <a:pt x="95" y="358"/>
                    <a:pt x="179" y="358"/>
                  </a:cubicBezTo>
                  <a:lnTo>
                    <a:pt x="2072" y="358"/>
                  </a:lnTo>
                  <a:cubicBezTo>
                    <a:pt x="2167" y="358"/>
                    <a:pt x="2250" y="287"/>
                    <a:pt x="2250" y="180"/>
                  </a:cubicBezTo>
                  <a:cubicBezTo>
                    <a:pt x="2250" y="96"/>
                    <a:pt x="2179" y="1"/>
                    <a:pt x="20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45"/>
            <p:cNvSpPr/>
            <p:nvPr/>
          </p:nvSpPr>
          <p:spPr>
            <a:xfrm>
              <a:off x="3301772" y="3509234"/>
              <a:ext cx="130758" cy="11427"/>
            </a:xfrm>
            <a:custGeom>
              <a:avLst/>
              <a:gdLst/>
              <a:ahLst/>
              <a:cxnLst/>
              <a:rect l="l" t="t" r="r" b="b"/>
              <a:pathLst>
                <a:path w="4108" h="359" extrusionOk="0">
                  <a:moveTo>
                    <a:pt x="179" y="1"/>
                  </a:moveTo>
                  <a:cubicBezTo>
                    <a:pt x="95" y="1"/>
                    <a:pt x="0" y="72"/>
                    <a:pt x="0" y="180"/>
                  </a:cubicBezTo>
                  <a:cubicBezTo>
                    <a:pt x="24" y="287"/>
                    <a:pt x="95" y="358"/>
                    <a:pt x="179" y="358"/>
                  </a:cubicBezTo>
                  <a:lnTo>
                    <a:pt x="3929" y="358"/>
                  </a:lnTo>
                  <a:cubicBezTo>
                    <a:pt x="4024" y="358"/>
                    <a:pt x="4108" y="287"/>
                    <a:pt x="4108" y="180"/>
                  </a:cubicBezTo>
                  <a:cubicBezTo>
                    <a:pt x="4108" y="84"/>
                    <a:pt x="4036" y="1"/>
                    <a:pt x="39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45"/>
            <p:cNvSpPr/>
            <p:nvPr/>
          </p:nvSpPr>
          <p:spPr>
            <a:xfrm>
              <a:off x="3301772" y="3584671"/>
              <a:ext cx="71649" cy="11395"/>
            </a:xfrm>
            <a:custGeom>
              <a:avLst/>
              <a:gdLst/>
              <a:ahLst/>
              <a:cxnLst/>
              <a:rect l="l" t="t" r="r" b="b"/>
              <a:pathLst>
                <a:path w="2251" h="358" extrusionOk="0">
                  <a:moveTo>
                    <a:pt x="179" y="0"/>
                  </a:moveTo>
                  <a:cubicBezTo>
                    <a:pt x="95" y="0"/>
                    <a:pt x="0" y="72"/>
                    <a:pt x="0" y="179"/>
                  </a:cubicBezTo>
                  <a:cubicBezTo>
                    <a:pt x="24" y="286"/>
                    <a:pt x="95" y="358"/>
                    <a:pt x="179" y="358"/>
                  </a:cubicBezTo>
                  <a:lnTo>
                    <a:pt x="2072" y="358"/>
                  </a:lnTo>
                  <a:cubicBezTo>
                    <a:pt x="2167" y="358"/>
                    <a:pt x="2250" y="286"/>
                    <a:pt x="2250" y="179"/>
                  </a:cubicBezTo>
                  <a:cubicBezTo>
                    <a:pt x="2250" y="84"/>
                    <a:pt x="2179" y="0"/>
                    <a:pt x="20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45"/>
            <p:cNvSpPr/>
            <p:nvPr/>
          </p:nvSpPr>
          <p:spPr>
            <a:xfrm>
              <a:off x="3301772" y="3609308"/>
              <a:ext cx="129994" cy="11395"/>
            </a:xfrm>
            <a:custGeom>
              <a:avLst/>
              <a:gdLst/>
              <a:ahLst/>
              <a:cxnLst/>
              <a:rect l="l" t="t" r="r" b="b"/>
              <a:pathLst>
                <a:path w="4084" h="358" extrusionOk="0">
                  <a:moveTo>
                    <a:pt x="179" y="0"/>
                  </a:moveTo>
                  <a:cubicBezTo>
                    <a:pt x="95" y="0"/>
                    <a:pt x="0" y="72"/>
                    <a:pt x="0" y="179"/>
                  </a:cubicBezTo>
                  <a:cubicBezTo>
                    <a:pt x="0" y="262"/>
                    <a:pt x="83" y="357"/>
                    <a:pt x="179" y="357"/>
                  </a:cubicBezTo>
                  <a:lnTo>
                    <a:pt x="3905" y="357"/>
                  </a:lnTo>
                  <a:cubicBezTo>
                    <a:pt x="3989" y="357"/>
                    <a:pt x="4084" y="286"/>
                    <a:pt x="4084" y="179"/>
                  </a:cubicBezTo>
                  <a:cubicBezTo>
                    <a:pt x="4084" y="72"/>
                    <a:pt x="3989" y="0"/>
                    <a:pt x="39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45"/>
            <p:cNvSpPr/>
            <p:nvPr/>
          </p:nvSpPr>
          <p:spPr>
            <a:xfrm>
              <a:off x="3214972" y="3458466"/>
              <a:ext cx="346406" cy="248274"/>
            </a:xfrm>
            <a:custGeom>
              <a:avLst/>
              <a:gdLst/>
              <a:ahLst/>
              <a:cxnLst/>
              <a:rect l="l" t="t" r="r" b="b"/>
              <a:pathLst>
                <a:path w="10883" h="7800" extrusionOk="0">
                  <a:moveTo>
                    <a:pt x="8466" y="1417"/>
                  </a:moveTo>
                  <a:cubicBezTo>
                    <a:pt x="9109" y="1417"/>
                    <a:pt x="9657" y="1953"/>
                    <a:pt x="9657" y="2608"/>
                  </a:cubicBezTo>
                  <a:lnTo>
                    <a:pt x="9657" y="2894"/>
                  </a:lnTo>
                  <a:lnTo>
                    <a:pt x="9585" y="2894"/>
                  </a:lnTo>
                  <a:cubicBezTo>
                    <a:pt x="9216" y="2799"/>
                    <a:pt x="9097" y="2322"/>
                    <a:pt x="9097" y="2322"/>
                  </a:cubicBezTo>
                  <a:cubicBezTo>
                    <a:pt x="9085" y="2263"/>
                    <a:pt x="9037" y="2203"/>
                    <a:pt x="8966" y="2191"/>
                  </a:cubicBezTo>
                  <a:cubicBezTo>
                    <a:pt x="8956" y="2189"/>
                    <a:pt x="8946" y="2188"/>
                    <a:pt x="8935" y="2188"/>
                  </a:cubicBezTo>
                  <a:cubicBezTo>
                    <a:pt x="8883" y="2188"/>
                    <a:pt x="8827" y="2213"/>
                    <a:pt x="8787" y="2263"/>
                  </a:cubicBezTo>
                  <a:cubicBezTo>
                    <a:pt x="8335" y="2894"/>
                    <a:pt x="7347" y="2894"/>
                    <a:pt x="7323" y="2894"/>
                  </a:cubicBezTo>
                  <a:lnTo>
                    <a:pt x="7204" y="2894"/>
                  </a:lnTo>
                  <a:lnTo>
                    <a:pt x="7156" y="2608"/>
                  </a:lnTo>
                  <a:cubicBezTo>
                    <a:pt x="7156" y="1953"/>
                    <a:pt x="7692" y="1417"/>
                    <a:pt x="8347" y="1417"/>
                  </a:cubicBezTo>
                  <a:close/>
                  <a:moveTo>
                    <a:pt x="9692" y="3299"/>
                  </a:moveTo>
                  <a:cubicBezTo>
                    <a:pt x="9811" y="3322"/>
                    <a:pt x="9919" y="3430"/>
                    <a:pt x="9919" y="3549"/>
                  </a:cubicBezTo>
                  <a:cubicBezTo>
                    <a:pt x="9919" y="3680"/>
                    <a:pt x="9835" y="3787"/>
                    <a:pt x="9692" y="3799"/>
                  </a:cubicBezTo>
                  <a:lnTo>
                    <a:pt x="9692" y="3299"/>
                  </a:lnTo>
                  <a:close/>
                  <a:moveTo>
                    <a:pt x="7132" y="3299"/>
                  </a:moveTo>
                  <a:lnTo>
                    <a:pt x="7132" y="3811"/>
                  </a:lnTo>
                  <a:cubicBezTo>
                    <a:pt x="7001" y="3799"/>
                    <a:pt x="6918" y="3680"/>
                    <a:pt x="6918" y="3561"/>
                  </a:cubicBezTo>
                  <a:cubicBezTo>
                    <a:pt x="6894" y="3418"/>
                    <a:pt x="7001" y="3310"/>
                    <a:pt x="7132" y="3299"/>
                  </a:cubicBezTo>
                  <a:close/>
                  <a:moveTo>
                    <a:pt x="8835" y="2608"/>
                  </a:moveTo>
                  <a:cubicBezTo>
                    <a:pt x="8918" y="2787"/>
                    <a:pt x="9085" y="3013"/>
                    <a:pt x="9335" y="3120"/>
                  </a:cubicBezTo>
                  <a:lnTo>
                    <a:pt x="9335" y="3846"/>
                  </a:lnTo>
                  <a:cubicBezTo>
                    <a:pt x="9359" y="4287"/>
                    <a:pt x="8978" y="4668"/>
                    <a:pt x="8525" y="4668"/>
                  </a:cubicBezTo>
                  <a:lnTo>
                    <a:pt x="8299" y="4668"/>
                  </a:lnTo>
                  <a:cubicBezTo>
                    <a:pt x="7835" y="4668"/>
                    <a:pt x="7466" y="4287"/>
                    <a:pt x="7466" y="3834"/>
                  </a:cubicBezTo>
                  <a:lnTo>
                    <a:pt x="7466" y="3144"/>
                  </a:lnTo>
                  <a:cubicBezTo>
                    <a:pt x="7763" y="3120"/>
                    <a:pt x="8383" y="3013"/>
                    <a:pt x="8835" y="2608"/>
                  </a:cubicBezTo>
                  <a:close/>
                  <a:moveTo>
                    <a:pt x="8728" y="4989"/>
                  </a:moveTo>
                  <a:lnTo>
                    <a:pt x="8728" y="5215"/>
                  </a:lnTo>
                  <a:lnTo>
                    <a:pt x="8728" y="5227"/>
                  </a:lnTo>
                  <a:lnTo>
                    <a:pt x="8406" y="5573"/>
                  </a:lnTo>
                  <a:lnTo>
                    <a:pt x="8085" y="5251"/>
                  </a:lnTo>
                  <a:lnTo>
                    <a:pt x="8085" y="4989"/>
                  </a:lnTo>
                  <a:cubicBezTo>
                    <a:pt x="8168" y="5001"/>
                    <a:pt x="8240" y="5001"/>
                    <a:pt x="8299" y="5001"/>
                  </a:cubicBezTo>
                  <a:lnTo>
                    <a:pt x="8514" y="5001"/>
                  </a:lnTo>
                  <a:cubicBezTo>
                    <a:pt x="8597" y="5001"/>
                    <a:pt x="8668" y="5001"/>
                    <a:pt x="8728" y="4989"/>
                  </a:cubicBezTo>
                  <a:close/>
                  <a:moveTo>
                    <a:pt x="6573" y="3477"/>
                  </a:moveTo>
                  <a:lnTo>
                    <a:pt x="6573" y="3549"/>
                  </a:lnTo>
                  <a:cubicBezTo>
                    <a:pt x="6573" y="3870"/>
                    <a:pt x="6835" y="4156"/>
                    <a:pt x="7180" y="4156"/>
                  </a:cubicBezTo>
                  <a:cubicBezTo>
                    <a:pt x="7275" y="4465"/>
                    <a:pt x="7478" y="4727"/>
                    <a:pt x="7752" y="4870"/>
                  </a:cubicBezTo>
                  <a:lnTo>
                    <a:pt x="7752" y="5096"/>
                  </a:lnTo>
                  <a:lnTo>
                    <a:pt x="6716" y="5501"/>
                  </a:lnTo>
                  <a:cubicBezTo>
                    <a:pt x="6656" y="5513"/>
                    <a:pt x="6597" y="5537"/>
                    <a:pt x="6525" y="5585"/>
                  </a:cubicBezTo>
                  <a:lnTo>
                    <a:pt x="370" y="5585"/>
                  </a:lnTo>
                  <a:lnTo>
                    <a:pt x="370" y="3477"/>
                  </a:lnTo>
                  <a:close/>
                  <a:moveTo>
                    <a:pt x="179" y="1"/>
                  </a:moveTo>
                  <a:cubicBezTo>
                    <a:pt x="96" y="1"/>
                    <a:pt x="1" y="84"/>
                    <a:pt x="1" y="179"/>
                  </a:cubicBezTo>
                  <a:lnTo>
                    <a:pt x="1" y="2644"/>
                  </a:lnTo>
                  <a:cubicBezTo>
                    <a:pt x="1" y="2727"/>
                    <a:pt x="84" y="2822"/>
                    <a:pt x="179" y="2822"/>
                  </a:cubicBezTo>
                  <a:lnTo>
                    <a:pt x="6811" y="2822"/>
                  </a:lnTo>
                  <a:lnTo>
                    <a:pt x="6811" y="3072"/>
                  </a:lnTo>
                  <a:cubicBezTo>
                    <a:pt x="6775" y="3084"/>
                    <a:pt x="6751" y="3120"/>
                    <a:pt x="6728" y="3144"/>
                  </a:cubicBezTo>
                  <a:lnTo>
                    <a:pt x="179" y="3144"/>
                  </a:lnTo>
                  <a:cubicBezTo>
                    <a:pt x="96" y="3144"/>
                    <a:pt x="1" y="3215"/>
                    <a:pt x="1" y="3322"/>
                  </a:cubicBezTo>
                  <a:lnTo>
                    <a:pt x="1" y="5775"/>
                  </a:lnTo>
                  <a:cubicBezTo>
                    <a:pt x="1" y="5870"/>
                    <a:pt x="84" y="5954"/>
                    <a:pt x="179" y="5954"/>
                  </a:cubicBezTo>
                  <a:lnTo>
                    <a:pt x="6156" y="5954"/>
                  </a:lnTo>
                  <a:cubicBezTo>
                    <a:pt x="6001" y="6156"/>
                    <a:pt x="5894" y="6418"/>
                    <a:pt x="5894" y="6775"/>
                  </a:cubicBezTo>
                  <a:lnTo>
                    <a:pt x="5894" y="7621"/>
                  </a:lnTo>
                  <a:cubicBezTo>
                    <a:pt x="5894" y="7716"/>
                    <a:pt x="5978" y="7799"/>
                    <a:pt x="6085" y="7799"/>
                  </a:cubicBezTo>
                  <a:lnTo>
                    <a:pt x="6728" y="7799"/>
                  </a:lnTo>
                  <a:cubicBezTo>
                    <a:pt x="6823" y="7799"/>
                    <a:pt x="6918" y="7728"/>
                    <a:pt x="6918" y="7621"/>
                  </a:cubicBezTo>
                  <a:cubicBezTo>
                    <a:pt x="6918" y="7537"/>
                    <a:pt x="6835" y="7442"/>
                    <a:pt x="6728" y="7442"/>
                  </a:cubicBezTo>
                  <a:lnTo>
                    <a:pt x="6251" y="7442"/>
                  </a:lnTo>
                  <a:lnTo>
                    <a:pt x="6251" y="6763"/>
                  </a:lnTo>
                  <a:cubicBezTo>
                    <a:pt x="6251" y="6049"/>
                    <a:pt x="6823" y="5835"/>
                    <a:pt x="6835" y="5835"/>
                  </a:cubicBezTo>
                  <a:lnTo>
                    <a:pt x="6847" y="5835"/>
                  </a:lnTo>
                  <a:lnTo>
                    <a:pt x="7787" y="5466"/>
                  </a:lnTo>
                  <a:lnTo>
                    <a:pt x="7799" y="5477"/>
                  </a:lnTo>
                  <a:lnTo>
                    <a:pt x="8299" y="5954"/>
                  </a:lnTo>
                  <a:cubicBezTo>
                    <a:pt x="8323" y="5989"/>
                    <a:pt x="8371" y="6001"/>
                    <a:pt x="8418" y="6001"/>
                  </a:cubicBezTo>
                  <a:cubicBezTo>
                    <a:pt x="8454" y="6001"/>
                    <a:pt x="8502" y="5989"/>
                    <a:pt x="8537" y="5942"/>
                  </a:cubicBezTo>
                  <a:lnTo>
                    <a:pt x="9014" y="5442"/>
                  </a:lnTo>
                  <a:lnTo>
                    <a:pt x="9942" y="5811"/>
                  </a:lnTo>
                  <a:lnTo>
                    <a:pt x="9966" y="5811"/>
                  </a:lnTo>
                  <a:cubicBezTo>
                    <a:pt x="9990" y="5823"/>
                    <a:pt x="10538" y="6013"/>
                    <a:pt x="10538" y="6728"/>
                  </a:cubicBezTo>
                  <a:lnTo>
                    <a:pt x="10538" y="7418"/>
                  </a:lnTo>
                  <a:lnTo>
                    <a:pt x="7263" y="7418"/>
                  </a:lnTo>
                  <a:cubicBezTo>
                    <a:pt x="7180" y="7418"/>
                    <a:pt x="7085" y="7490"/>
                    <a:pt x="7085" y="7597"/>
                  </a:cubicBezTo>
                  <a:cubicBezTo>
                    <a:pt x="7085" y="7680"/>
                    <a:pt x="7168" y="7775"/>
                    <a:pt x="7263" y="7775"/>
                  </a:cubicBezTo>
                  <a:lnTo>
                    <a:pt x="10704" y="7775"/>
                  </a:lnTo>
                  <a:cubicBezTo>
                    <a:pt x="10800" y="7775"/>
                    <a:pt x="10883" y="7704"/>
                    <a:pt x="10883" y="7597"/>
                  </a:cubicBezTo>
                  <a:lnTo>
                    <a:pt x="10883" y="6751"/>
                  </a:lnTo>
                  <a:cubicBezTo>
                    <a:pt x="10883" y="5977"/>
                    <a:pt x="10371" y="5585"/>
                    <a:pt x="10073" y="5477"/>
                  </a:cubicBezTo>
                  <a:lnTo>
                    <a:pt x="9073" y="5085"/>
                  </a:lnTo>
                  <a:lnTo>
                    <a:pt x="9073" y="4870"/>
                  </a:lnTo>
                  <a:cubicBezTo>
                    <a:pt x="9335" y="4727"/>
                    <a:pt x="9549" y="4465"/>
                    <a:pt x="9633" y="4156"/>
                  </a:cubicBezTo>
                  <a:cubicBezTo>
                    <a:pt x="9966" y="4156"/>
                    <a:pt x="10252" y="3894"/>
                    <a:pt x="10252" y="3549"/>
                  </a:cubicBezTo>
                  <a:cubicBezTo>
                    <a:pt x="10252" y="3358"/>
                    <a:pt x="10145" y="3180"/>
                    <a:pt x="9990" y="3060"/>
                  </a:cubicBezTo>
                  <a:lnTo>
                    <a:pt x="9990" y="2596"/>
                  </a:lnTo>
                  <a:cubicBezTo>
                    <a:pt x="9990" y="1751"/>
                    <a:pt x="9311" y="1060"/>
                    <a:pt x="8466" y="1060"/>
                  </a:cubicBezTo>
                  <a:lnTo>
                    <a:pt x="8347" y="1060"/>
                  </a:lnTo>
                  <a:cubicBezTo>
                    <a:pt x="8204" y="1060"/>
                    <a:pt x="8085" y="1072"/>
                    <a:pt x="7966" y="1108"/>
                  </a:cubicBezTo>
                  <a:lnTo>
                    <a:pt x="7966" y="179"/>
                  </a:lnTo>
                  <a:cubicBezTo>
                    <a:pt x="7966" y="96"/>
                    <a:pt x="7894" y="1"/>
                    <a:pt x="7787" y="1"/>
                  </a:cubicBezTo>
                  <a:lnTo>
                    <a:pt x="7287" y="1"/>
                  </a:lnTo>
                  <a:cubicBezTo>
                    <a:pt x="7192" y="1"/>
                    <a:pt x="7109" y="84"/>
                    <a:pt x="7109" y="179"/>
                  </a:cubicBezTo>
                  <a:cubicBezTo>
                    <a:pt x="7109" y="286"/>
                    <a:pt x="7180" y="358"/>
                    <a:pt x="7287" y="358"/>
                  </a:cubicBezTo>
                  <a:lnTo>
                    <a:pt x="7621" y="358"/>
                  </a:lnTo>
                  <a:lnTo>
                    <a:pt x="7621" y="1251"/>
                  </a:lnTo>
                  <a:cubicBezTo>
                    <a:pt x="7180" y="1489"/>
                    <a:pt x="6847" y="1941"/>
                    <a:pt x="6811" y="2477"/>
                  </a:cubicBezTo>
                  <a:lnTo>
                    <a:pt x="346" y="2477"/>
                  </a:lnTo>
                  <a:lnTo>
                    <a:pt x="346" y="358"/>
                  </a:lnTo>
                  <a:lnTo>
                    <a:pt x="6716" y="358"/>
                  </a:lnTo>
                  <a:cubicBezTo>
                    <a:pt x="6811" y="358"/>
                    <a:pt x="6894" y="286"/>
                    <a:pt x="6894" y="179"/>
                  </a:cubicBezTo>
                  <a:cubicBezTo>
                    <a:pt x="6894" y="96"/>
                    <a:pt x="6823" y="1"/>
                    <a:pt x="67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45"/>
            <p:cNvSpPr/>
            <p:nvPr/>
          </p:nvSpPr>
          <p:spPr>
            <a:xfrm>
              <a:off x="3238462" y="3380005"/>
              <a:ext cx="49305" cy="47427"/>
            </a:xfrm>
            <a:custGeom>
              <a:avLst/>
              <a:gdLst/>
              <a:ahLst/>
              <a:cxnLst/>
              <a:rect l="l" t="t" r="r" b="b"/>
              <a:pathLst>
                <a:path w="1549" h="1490" extrusionOk="0">
                  <a:moveTo>
                    <a:pt x="179" y="1"/>
                  </a:moveTo>
                  <a:cubicBezTo>
                    <a:pt x="84" y="1"/>
                    <a:pt x="1" y="72"/>
                    <a:pt x="1" y="180"/>
                  </a:cubicBezTo>
                  <a:lnTo>
                    <a:pt x="1" y="1311"/>
                  </a:lnTo>
                  <a:cubicBezTo>
                    <a:pt x="1" y="1394"/>
                    <a:pt x="72" y="1489"/>
                    <a:pt x="179" y="1489"/>
                  </a:cubicBezTo>
                  <a:lnTo>
                    <a:pt x="1370" y="1489"/>
                  </a:lnTo>
                  <a:cubicBezTo>
                    <a:pt x="1453" y="1489"/>
                    <a:pt x="1549" y="1418"/>
                    <a:pt x="1549" y="1311"/>
                  </a:cubicBezTo>
                  <a:lnTo>
                    <a:pt x="1549" y="1001"/>
                  </a:lnTo>
                  <a:cubicBezTo>
                    <a:pt x="1549" y="906"/>
                    <a:pt x="1477" y="811"/>
                    <a:pt x="1370" y="811"/>
                  </a:cubicBezTo>
                  <a:cubicBezTo>
                    <a:pt x="1275" y="811"/>
                    <a:pt x="1191" y="894"/>
                    <a:pt x="1191" y="1001"/>
                  </a:cubicBezTo>
                  <a:lnTo>
                    <a:pt x="1191" y="1132"/>
                  </a:lnTo>
                  <a:lnTo>
                    <a:pt x="334" y="1132"/>
                  </a:lnTo>
                  <a:lnTo>
                    <a:pt x="334" y="346"/>
                  </a:lnTo>
                  <a:lnTo>
                    <a:pt x="1037" y="346"/>
                  </a:lnTo>
                  <a:lnTo>
                    <a:pt x="1037" y="358"/>
                  </a:lnTo>
                  <a:cubicBezTo>
                    <a:pt x="1132" y="358"/>
                    <a:pt x="1215" y="287"/>
                    <a:pt x="1215" y="180"/>
                  </a:cubicBezTo>
                  <a:cubicBezTo>
                    <a:pt x="1215" y="84"/>
                    <a:pt x="1144" y="1"/>
                    <a:pt x="10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45"/>
            <p:cNvSpPr/>
            <p:nvPr/>
          </p:nvSpPr>
          <p:spPr>
            <a:xfrm>
              <a:off x="3251353" y="3380482"/>
              <a:ext cx="43607" cy="34058"/>
            </a:xfrm>
            <a:custGeom>
              <a:avLst/>
              <a:gdLst/>
              <a:ahLst/>
              <a:cxnLst/>
              <a:rect l="l" t="t" r="r" b="b"/>
              <a:pathLst>
                <a:path w="1370" h="1070" extrusionOk="0">
                  <a:moveTo>
                    <a:pt x="1163" y="1"/>
                  </a:moveTo>
                  <a:cubicBezTo>
                    <a:pt x="1120" y="1"/>
                    <a:pt x="1078" y="16"/>
                    <a:pt x="1048" y="45"/>
                  </a:cubicBezTo>
                  <a:lnTo>
                    <a:pt x="489" y="653"/>
                  </a:lnTo>
                  <a:lnTo>
                    <a:pt x="310" y="462"/>
                  </a:lnTo>
                  <a:cubicBezTo>
                    <a:pt x="279" y="425"/>
                    <a:pt x="232" y="407"/>
                    <a:pt x="185" y="407"/>
                  </a:cubicBezTo>
                  <a:cubicBezTo>
                    <a:pt x="142" y="407"/>
                    <a:pt x="100" y="422"/>
                    <a:pt x="72" y="450"/>
                  </a:cubicBezTo>
                  <a:cubicBezTo>
                    <a:pt x="1" y="510"/>
                    <a:pt x="1" y="629"/>
                    <a:pt x="60" y="688"/>
                  </a:cubicBezTo>
                  <a:lnTo>
                    <a:pt x="358" y="1010"/>
                  </a:lnTo>
                  <a:cubicBezTo>
                    <a:pt x="382" y="1046"/>
                    <a:pt x="429" y="1069"/>
                    <a:pt x="477" y="1069"/>
                  </a:cubicBezTo>
                  <a:cubicBezTo>
                    <a:pt x="513" y="1069"/>
                    <a:pt x="560" y="1058"/>
                    <a:pt x="584" y="1010"/>
                  </a:cubicBezTo>
                  <a:lnTo>
                    <a:pt x="1286" y="272"/>
                  </a:lnTo>
                  <a:cubicBezTo>
                    <a:pt x="1370" y="224"/>
                    <a:pt x="1370" y="117"/>
                    <a:pt x="1286" y="45"/>
                  </a:cubicBezTo>
                  <a:cubicBezTo>
                    <a:pt x="1251" y="16"/>
                    <a:pt x="1206" y="1"/>
                    <a:pt x="11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45"/>
            <p:cNvSpPr/>
            <p:nvPr/>
          </p:nvSpPr>
          <p:spPr>
            <a:xfrm>
              <a:off x="3238462" y="3479314"/>
              <a:ext cx="49305" cy="47395"/>
            </a:xfrm>
            <a:custGeom>
              <a:avLst/>
              <a:gdLst/>
              <a:ahLst/>
              <a:cxnLst/>
              <a:rect l="l" t="t" r="r" b="b"/>
              <a:pathLst>
                <a:path w="1549" h="1489" extrusionOk="0">
                  <a:moveTo>
                    <a:pt x="179" y="0"/>
                  </a:moveTo>
                  <a:cubicBezTo>
                    <a:pt x="84" y="0"/>
                    <a:pt x="1" y="84"/>
                    <a:pt x="1" y="179"/>
                  </a:cubicBezTo>
                  <a:lnTo>
                    <a:pt x="1" y="1310"/>
                  </a:lnTo>
                  <a:cubicBezTo>
                    <a:pt x="1" y="1405"/>
                    <a:pt x="72" y="1489"/>
                    <a:pt x="179" y="1489"/>
                  </a:cubicBezTo>
                  <a:lnTo>
                    <a:pt x="1370" y="1489"/>
                  </a:lnTo>
                  <a:cubicBezTo>
                    <a:pt x="1453" y="1489"/>
                    <a:pt x="1549" y="1417"/>
                    <a:pt x="1549" y="1310"/>
                  </a:cubicBezTo>
                  <a:lnTo>
                    <a:pt x="1549" y="1001"/>
                  </a:lnTo>
                  <a:cubicBezTo>
                    <a:pt x="1549" y="917"/>
                    <a:pt x="1477" y="822"/>
                    <a:pt x="1370" y="822"/>
                  </a:cubicBezTo>
                  <a:cubicBezTo>
                    <a:pt x="1275" y="822"/>
                    <a:pt x="1191" y="893"/>
                    <a:pt x="1191" y="1001"/>
                  </a:cubicBezTo>
                  <a:lnTo>
                    <a:pt x="1191" y="1131"/>
                  </a:lnTo>
                  <a:lnTo>
                    <a:pt x="334" y="1131"/>
                  </a:lnTo>
                  <a:lnTo>
                    <a:pt x="334" y="346"/>
                  </a:lnTo>
                  <a:lnTo>
                    <a:pt x="1037" y="358"/>
                  </a:lnTo>
                  <a:cubicBezTo>
                    <a:pt x="1132" y="358"/>
                    <a:pt x="1215" y="286"/>
                    <a:pt x="1215" y="179"/>
                  </a:cubicBezTo>
                  <a:cubicBezTo>
                    <a:pt x="1215" y="96"/>
                    <a:pt x="1144" y="0"/>
                    <a:pt x="10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45"/>
            <p:cNvSpPr/>
            <p:nvPr/>
          </p:nvSpPr>
          <p:spPr>
            <a:xfrm>
              <a:off x="3251353" y="3479792"/>
              <a:ext cx="43607" cy="34408"/>
            </a:xfrm>
            <a:custGeom>
              <a:avLst/>
              <a:gdLst/>
              <a:ahLst/>
              <a:cxnLst/>
              <a:rect l="l" t="t" r="r" b="b"/>
              <a:pathLst>
                <a:path w="1370" h="1081" extrusionOk="0">
                  <a:moveTo>
                    <a:pt x="1163" y="0"/>
                  </a:moveTo>
                  <a:cubicBezTo>
                    <a:pt x="1120" y="0"/>
                    <a:pt x="1078" y="15"/>
                    <a:pt x="1048" y="45"/>
                  </a:cubicBezTo>
                  <a:lnTo>
                    <a:pt x="489" y="664"/>
                  </a:lnTo>
                  <a:lnTo>
                    <a:pt x="310" y="462"/>
                  </a:lnTo>
                  <a:cubicBezTo>
                    <a:pt x="279" y="424"/>
                    <a:pt x="232" y="406"/>
                    <a:pt x="185" y="406"/>
                  </a:cubicBezTo>
                  <a:cubicBezTo>
                    <a:pt x="142" y="406"/>
                    <a:pt x="100" y="421"/>
                    <a:pt x="72" y="450"/>
                  </a:cubicBezTo>
                  <a:cubicBezTo>
                    <a:pt x="1" y="509"/>
                    <a:pt x="1" y="628"/>
                    <a:pt x="60" y="688"/>
                  </a:cubicBezTo>
                  <a:lnTo>
                    <a:pt x="358" y="1021"/>
                  </a:lnTo>
                  <a:cubicBezTo>
                    <a:pt x="382" y="1045"/>
                    <a:pt x="429" y="1081"/>
                    <a:pt x="477" y="1081"/>
                  </a:cubicBezTo>
                  <a:cubicBezTo>
                    <a:pt x="513" y="1081"/>
                    <a:pt x="560" y="1057"/>
                    <a:pt x="584" y="1021"/>
                  </a:cubicBezTo>
                  <a:lnTo>
                    <a:pt x="1286" y="271"/>
                  </a:lnTo>
                  <a:cubicBezTo>
                    <a:pt x="1370" y="212"/>
                    <a:pt x="1370" y="104"/>
                    <a:pt x="1286" y="45"/>
                  </a:cubicBezTo>
                  <a:cubicBezTo>
                    <a:pt x="1251" y="15"/>
                    <a:pt x="1206" y="0"/>
                    <a:pt x="11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45"/>
            <p:cNvSpPr/>
            <p:nvPr/>
          </p:nvSpPr>
          <p:spPr>
            <a:xfrm>
              <a:off x="3238462" y="3578210"/>
              <a:ext cx="49305" cy="47809"/>
            </a:xfrm>
            <a:custGeom>
              <a:avLst/>
              <a:gdLst/>
              <a:ahLst/>
              <a:cxnLst/>
              <a:rect l="l" t="t" r="r" b="b"/>
              <a:pathLst>
                <a:path w="1549" h="1502" extrusionOk="0">
                  <a:moveTo>
                    <a:pt x="179" y="1"/>
                  </a:moveTo>
                  <a:cubicBezTo>
                    <a:pt x="84" y="1"/>
                    <a:pt x="1" y="84"/>
                    <a:pt x="1" y="191"/>
                  </a:cubicBezTo>
                  <a:lnTo>
                    <a:pt x="1" y="1323"/>
                  </a:lnTo>
                  <a:cubicBezTo>
                    <a:pt x="1" y="1406"/>
                    <a:pt x="72" y="1501"/>
                    <a:pt x="179" y="1501"/>
                  </a:cubicBezTo>
                  <a:lnTo>
                    <a:pt x="1370" y="1501"/>
                  </a:lnTo>
                  <a:cubicBezTo>
                    <a:pt x="1453" y="1501"/>
                    <a:pt x="1549" y="1418"/>
                    <a:pt x="1549" y="1323"/>
                  </a:cubicBezTo>
                  <a:lnTo>
                    <a:pt x="1549" y="1001"/>
                  </a:lnTo>
                  <a:cubicBezTo>
                    <a:pt x="1537" y="930"/>
                    <a:pt x="1453" y="858"/>
                    <a:pt x="1370" y="858"/>
                  </a:cubicBezTo>
                  <a:cubicBezTo>
                    <a:pt x="1275" y="858"/>
                    <a:pt x="1191" y="930"/>
                    <a:pt x="1191" y="1037"/>
                  </a:cubicBezTo>
                  <a:lnTo>
                    <a:pt x="1191" y="1168"/>
                  </a:lnTo>
                  <a:lnTo>
                    <a:pt x="334" y="1168"/>
                  </a:lnTo>
                  <a:lnTo>
                    <a:pt x="334" y="370"/>
                  </a:lnTo>
                  <a:lnTo>
                    <a:pt x="1037" y="370"/>
                  </a:lnTo>
                  <a:cubicBezTo>
                    <a:pt x="1132" y="370"/>
                    <a:pt x="1215" y="287"/>
                    <a:pt x="1215" y="191"/>
                  </a:cubicBezTo>
                  <a:cubicBezTo>
                    <a:pt x="1215" y="96"/>
                    <a:pt x="1144" y="1"/>
                    <a:pt x="10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45"/>
            <p:cNvSpPr/>
            <p:nvPr/>
          </p:nvSpPr>
          <p:spPr>
            <a:xfrm>
              <a:off x="3251353" y="3579133"/>
              <a:ext cx="42843" cy="34376"/>
            </a:xfrm>
            <a:custGeom>
              <a:avLst/>
              <a:gdLst/>
              <a:ahLst/>
              <a:cxnLst/>
              <a:rect l="l" t="t" r="r" b="b"/>
              <a:pathLst>
                <a:path w="1346" h="1080" extrusionOk="0">
                  <a:moveTo>
                    <a:pt x="1169" y="0"/>
                  </a:moveTo>
                  <a:cubicBezTo>
                    <a:pt x="1124" y="0"/>
                    <a:pt x="1079" y="18"/>
                    <a:pt x="1048" y="55"/>
                  </a:cubicBezTo>
                  <a:lnTo>
                    <a:pt x="489" y="662"/>
                  </a:lnTo>
                  <a:lnTo>
                    <a:pt x="310" y="472"/>
                  </a:lnTo>
                  <a:cubicBezTo>
                    <a:pt x="279" y="435"/>
                    <a:pt x="232" y="417"/>
                    <a:pt x="185" y="417"/>
                  </a:cubicBezTo>
                  <a:cubicBezTo>
                    <a:pt x="142" y="417"/>
                    <a:pt x="100" y="432"/>
                    <a:pt x="72" y="460"/>
                  </a:cubicBezTo>
                  <a:cubicBezTo>
                    <a:pt x="1" y="520"/>
                    <a:pt x="1" y="639"/>
                    <a:pt x="60" y="698"/>
                  </a:cubicBezTo>
                  <a:lnTo>
                    <a:pt x="358" y="1020"/>
                  </a:lnTo>
                  <a:cubicBezTo>
                    <a:pt x="382" y="1055"/>
                    <a:pt x="429" y="1079"/>
                    <a:pt x="477" y="1079"/>
                  </a:cubicBezTo>
                  <a:cubicBezTo>
                    <a:pt x="513" y="1079"/>
                    <a:pt x="560" y="1067"/>
                    <a:pt x="584" y="1020"/>
                  </a:cubicBezTo>
                  <a:lnTo>
                    <a:pt x="1286" y="281"/>
                  </a:lnTo>
                  <a:cubicBezTo>
                    <a:pt x="1346" y="198"/>
                    <a:pt x="1346" y="103"/>
                    <a:pt x="1286" y="43"/>
                  </a:cubicBezTo>
                  <a:cubicBezTo>
                    <a:pt x="1252" y="15"/>
                    <a:pt x="1210" y="0"/>
                    <a:pt x="11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45"/>
            <p:cNvSpPr/>
            <p:nvPr/>
          </p:nvSpPr>
          <p:spPr>
            <a:xfrm>
              <a:off x="3215736" y="3359188"/>
              <a:ext cx="253558" cy="89442"/>
            </a:xfrm>
            <a:custGeom>
              <a:avLst/>
              <a:gdLst/>
              <a:ahLst/>
              <a:cxnLst/>
              <a:rect l="l" t="t" r="r" b="b"/>
              <a:pathLst>
                <a:path w="7966" h="2810" extrusionOk="0">
                  <a:moveTo>
                    <a:pt x="179" y="0"/>
                  </a:moveTo>
                  <a:cubicBezTo>
                    <a:pt x="84" y="0"/>
                    <a:pt x="0" y="72"/>
                    <a:pt x="0" y="179"/>
                  </a:cubicBezTo>
                  <a:lnTo>
                    <a:pt x="0" y="2631"/>
                  </a:lnTo>
                  <a:cubicBezTo>
                    <a:pt x="0" y="2739"/>
                    <a:pt x="72" y="2810"/>
                    <a:pt x="167" y="2810"/>
                  </a:cubicBezTo>
                  <a:lnTo>
                    <a:pt x="7787" y="2810"/>
                  </a:lnTo>
                  <a:cubicBezTo>
                    <a:pt x="7870" y="2810"/>
                    <a:pt x="7966" y="2739"/>
                    <a:pt x="7966" y="2631"/>
                  </a:cubicBezTo>
                  <a:lnTo>
                    <a:pt x="7966" y="179"/>
                  </a:lnTo>
                  <a:cubicBezTo>
                    <a:pt x="7966" y="83"/>
                    <a:pt x="7882" y="0"/>
                    <a:pt x="7787" y="0"/>
                  </a:cubicBezTo>
                  <a:lnTo>
                    <a:pt x="7275" y="0"/>
                  </a:lnTo>
                  <a:cubicBezTo>
                    <a:pt x="7192" y="0"/>
                    <a:pt x="7097" y="72"/>
                    <a:pt x="7097" y="179"/>
                  </a:cubicBezTo>
                  <a:cubicBezTo>
                    <a:pt x="7097" y="262"/>
                    <a:pt x="7168" y="357"/>
                    <a:pt x="7275" y="357"/>
                  </a:cubicBezTo>
                  <a:lnTo>
                    <a:pt x="7620" y="357"/>
                  </a:lnTo>
                  <a:lnTo>
                    <a:pt x="7620" y="2465"/>
                  </a:lnTo>
                  <a:lnTo>
                    <a:pt x="346" y="2465"/>
                  </a:lnTo>
                  <a:lnTo>
                    <a:pt x="346" y="357"/>
                  </a:lnTo>
                  <a:lnTo>
                    <a:pt x="6716" y="357"/>
                  </a:lnTo>
                  <a:cubicBezTo>
                    <a:pt x="6799" y="357"/>
                    <a:pt x="6894" y="286"/>
                    <a:pt x="6894" y="179"/>
                  </a:cubicBezTo>
                  <a:cubicBezTo>
                    <a:pt x="6894" y="83"/>
                    <a:pt x="6811" y="0"/>
                    <a:pt x="67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395"/>
        <p:cNvGrpSpPr/>
        <p:nvPr/>
      </p:nvGrpSpPr>
      <p:grpSpPr>
        <a:xfrm>
          <a:off x="0" y="0"/>
          <a:ext cx="0" cy="0"/>
          <a:chOff x="0" y="0"/>
          <a:chExt cx="0" cy="0"/>
        </a:xfrm>
      </p:grpSpPr>
      <p:sp>
        <p:nvSpPr>
          <p:cNvPr id="1396" name="Google Shape;1396;p46"/>
          <p:cNvSpPr txBox="1">
            <a:spLocks noGrp="1"/>
          </p:cNvSpPr>
          <p:nvPr>
            <p:ph type="title"/>
          </p:nvPr>
        </p:nvSpPr>
        <p:spPr>
          <a:xfrm>
            <a:off x="720100" y="5395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AI TECH AGENCY INFOGRAPHICS</a:t>
            </a:r>
            <a:endParaRPr/>
          </a:p>
        </p:txBody>
      </p:sp>
      <p:grpSp>
        <p:nvGrpSpPr>
          <p:cNvPr id="1397" name="Google Shape;1397;p46"/>
          <p:cNvGrpSpPr/>
          <p:nvPr/>
        </p:nvGrpSpPr>
        <p:grpSpPr>
          <a:xfrm>
            <a:off x="770993" y="1720244"/>
            <a:ext cx="1815274" cy="2875416"/>
            <a:chOff x="770993" y="1720244"/>
            <a:chExt cx="1815274" cy="2875416"/>
          </a:xfrm>
        </p:grpSpPr>
        <p:grpSp>
          <p:nvGrpSpPr>
            <p:cNvPr id="1398" name="Google Shape;1398;p46"/>
            <p:cNvGrpSpPr/>
            <p:nvPr/>
          </p:nvGrpSpPr>
          <p:grpSpPr>
            <a:xfrm>
              <a:off x="770993" y="1720244"/>
              <a:ext cx="1815274" cy="739275"/>
              <a:chOff x="713225" y="1875419"/>
              <a:chExt cx="2315400" cy="739275"/>
            </a:xfrm>
          </p:grpSpPr>
          <p:sp>
            <p:nvSpPr>
              <p:cNvPr id="1399" name="Google Shape;1399;p46"/>
              <p:cNvSpPr txBox="1"/>
              <p:nvPr/>
            </p:nvSpPr>
            <p:spPr>
              <a:xfrm flipH="1">
                <a:off x="713225" y="1875419"/>
                <a:ext cx="2315400" cy="457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400" b="1">
                    <a:solidFill>
                      <a:schemeClr val="lt2"/>
                    </a:solidFill>
                    <a:latin typeface="Rajdhani"/>
                    <a:ea typeface="Rajdhani"/>
                    <a:cs typeface="Rajdhani"/>
                    <a:sym typeface="Rajdhani"/>
                  </a:rPr>
                  <a:t>MERCURY</a:t>
                </a:r>
                <a:endParaRPr sz="2400" b="1">
                  <a:solidFill>
                    <a:schemeClr val="lt2"/>
                  </a:solidFill>
                  <a:latin typeface="Rajdhani"/>
                  <a:ea typeface="Rajdhani"/>
                  <a:cs typeface="Rajdhani"/>
                  <a:sym typeface="Rajdhani"/>
                </a:endParaRPr>
              </a:p>
            </p:txBody>
          </p:sp>
          <p:sp>
            <p:nvSpPr>
              <p:cNvPr id="1400" name="Google Shape;1400;p46"/>
              <p:cNvSpPr txBox="1"/>
              <p:nvPr/>
            </p:nvSpPr>
            <p:spPr>
              <a:xfrm flipH="1">
                <a:off x="713225" y="2130194"/>
                <a:ext cx="2315400" cy="48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2"/>
                    </a:solidFill>
                    <a:latin typeface="Fira Sans Condensed"/>
                    <a:ea typeface="Fira Sans Condensed"/>
                    <a:cs typeface="Fira Sans Condensed"/>
                    <a:sym typeface="Fira Sans Condensed"/>
                  </a:rPr>
                  <a:t>Mercury is the closest planet to the Sun</a:t>
                </a:r>
                <a:endParaRPr>
                  <a:solidFill>
                    <a:schemeClr val="lt2"/>
                  </a:solidFill>
                  <a:latin typeface="Fira Sans Condensed"/>
                  <a:ea typeface="Fira Sans Condensed"/>
                  <a:cs typeface="Fira Sans Condensed"/>
                  <a:sym typeface="Fira Sans Condensed"/>
                </a:endParaRPr>
              </a:p>
            </p:txBody>
          </p:sp>
        </p:grpSp>
        <p:sp>
          <p:nvSpPr>
            <p:cNvPr id="1401" name="Google Shape;1401;p46"/>
            <p:cNvSpPr txBox="1"/>
            <p:nvPr/>
          </p:nvSpPr>
          <p:spPr>
            <a:xfrm>
              <a:off x="1294630" y="4229960"/>
              <a:ext cx="768000" cy="36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lt2"/>
                  </a:solidFill>
                  <a:latin typeface="Rajdhani"/>
                  <a:ea typeface="Rajdhani"/>
                  <a:cs typeface="Rajdhani"/>
                  <a:sym typeface="Rajdhani"/>
                </a:rPr>
                <a:t>10%</a:t>
              </a:r>
              <a:endParaRPr sz="2400" b="1">
                <a:solidFill>
                  <a:schemeClr val="lt2"/>
                </a:solidFill>
                <a:latin typeface="Rajdhani"/>
                <a:ea typeface="Rajdhani"/>
                <a:cs typeface="Rajdhani"/>
                <a:sym typeface="Rajdhani"/>
              </a:endParaRPr>
            </a:p>
          </p:txBody>
        </p:sp>
      </p:grpSp>
      <p:grpSp>
        <p:nvGrpSpPr>
          <p:cNvPr id="1402" name="Google Shape;1402;p46"/>
          <p:cNvGrpSpPr/>
          <p:nvPr/>
        </p:nvGrpSpPr>
        <p:grpSpPr>
          <a:xfrm>
            <a:off x="2699970" y="1720244"/>
            <a:ext cx="1815274" cy="2875416"/>
            <a:chOff x="2699970" y="1720244"/>
            <a:chExt cx="1815274" cy="2875416"/>
          </a:xfrm>
        </p:grpSpPr>
        <p:grpSp>
          <p:nvGrpSpPr>
            <p:cNvPr id="1403" name="Google Shape;1403;p46"/>
            <p:cNvGrpSpPr/>
            <p:nvPr/>
          </p:nvGrpSpPr>
          <p:grpSpPr>
            <a:xfrm>
              <a:off x="2699970" y="1720244"/>
              <a:ext cx="1815274" cy="739275"/>
              <a:chOff x="713225" y="1875419"/>
              <a:chExt cx="2315400" cy="739275"/>
            </a:xfrm>
          </p:grpSpPr>
          <p:sp>
            <p:nvSpPr>
              <p:cNvPr id="1404" name="Google Shape;1404;p46"/>
              <p:cNvSpPr txBox="1"/>
              <p:nvPr/>
            </p:nvSpPr>
            <p:spPr>
              <a:xfrm flipH="1">
                <a:off x="713225" y="1875419"/>
                <a:ext cx="2315400" cy="457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400" b="1">
                    <a:solidFill>
                      <a:schemeClr val="lt2"/>
                    </a:solidFill>
                    <a:latin typeface="Rajdhani"/>
                    <a:ea typeface="Rajdhani"/>
                    <a:cs typeface="Rajdhani"/>
                    <a:sym typeface="Rajdhani"/>
                  </a:rPr>
                  <a:t>VENUS</a:t>
                </a:r>
                <a:endParaRPr sz="2400" b="1">
                  <a:solidFill>
                    <a:schemeClr val="lt2"/>
                  </a:solidFill>
                  <a:latin typeface="Rajdhani"/>
                  <a:ea typeface="Rajdhani"/>
                  <a:cs typeface="Rajdhani"/>
                  <a:sym typeface="Rajdhani"/>
                </a:endParaRPr>
              </a:p>
            </p:txBody>
          </p:sp>
          <p:sp>
            <p:nvSpPr>
              <p:cNvPr id="1405" name="Google Shape;1405;p46"/>
              <p:cNvSpPr txBox="1"/>
              <p:nvPr/>
            </p:nvSpPr>
            <p:spPr>
              <a:xfrm flipH="1">
                <a:off x="713225" y="2130194"/>
                <a:ext cx="2315400" cy="48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2"/>
                    </a:solidFill>
                    <a:latin typeface="Fira Sans Condensed"/>
                    <a:ea typeface="Fira Sans Condensed"/>
                    <a:cs typeface="Fira Sans Condensed"/>
                    <a:sym typeface="Fira Sans Condensed"/>
                  </a:rPr>
                  <a:t>Venus is the second planet from the Sun</a:t>
                </a:r>
                <a:endParaRPr>
                  <a:solidFill>
                    <a:schemeClr val="lt2"/>
                  </a:solidFill>
                  <a:latin typeface="Fira Sans Condensed"/>
                  <a:ea typeface="Fira Sans Condensed"/>
                  <a:cs typeface="Fira Sans Condensed"/>
                  <a:sym typeface="Fira Sans Condensed"/>
                </a:endParaRPr>
              </a:p>
            </p:txBody>
          </p:sp>
        </p:grpSp>
        <p:sp>
          <p:nvSpPr>
            <p:cNvPr id="1406" name="Google Shape;1406;p46"/>
            <p:cNvSpPr txBox="1"/>
            <p:nvPr/>
          </p:nvSpPr>
          <p:spPr>
            <a:xfrm>
              <a:off x="3223607" y="4229960"/>
              <a:ext cx="768000" cy="36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lt2"/>
                  </a:solidFill>
                  <a:latin typeface="Rajdhani"/>
                  <a:ea typeface="Rajdhani"/>
                  <a:cs typeface="Rajdhani"/>
                  <a:sym typeface="Rajdhani"/>
                </a:rPr>
                <a:t>40%</a:t>
              </a:r>
              <a:endParaRPr sz="2400" b="1">
                <a:solidFill>
                  <a:schemeClr val="lt2"/>
                </a:solidFill>
                <a:latin typeface="Rajdhani"/>
                <a:ea typeface="Rajdhani"/>
                <a:cs typeface="Rajdhani"/>
                <a:sym typeface="Rajdhani"/>
              </a:endParaRPr>
            </a:p>
          </p:txBody>
        </p:sp>
      </p:grpSp>
      <p:grpSp>
        <p:nvGrpSpPr>
          <p:cNvPr id="1407" name="Google Shape;1407;p46"/>
          <p:cNvGrpSpPr/>
          <p:nvPr/>
        </p:nvGrpSpPr>
        <p:grpSpPr>
          <a:xfrm>
            <a:off x="4628948" y="1720244"/>
            <a:ext cx="1815274" cy="2875416"/>
            <a:chOff x="4628948" y="1720244"/>
            <a:chExt cx="1815274" cy="2875416"/>
          </a:xfrm>
        </p:grpSpPr>
        <p:grpSp>
          <p:nvGrpSpPr>
            <p:cNvPr id="1408" name="Google Shape;1408;p46"/>
            <p:cNvGrpSpPr/>
            <p:nvPr/>
          </p:nvGrpSpPr>
          <p:grpSpPr>
            <a:xfrm>
              <a:off x="4628948" y="1720244"/>
              <a:ext cx="1815274" cy="739275"/>
              <a:chOff x="713225" y="1875419"/>
              <a:chExt cx="2315400" cy="739275"/>
            </a:xfrm>
          </p:grpSpPr>
          <p:sp>
            <p:nvSpPr>
              <p:cNvPr id="1409" name="Google Shape;1409;p46"/>
              <p:cNvSpPr txBox="1"/>
              <p:nvPr/>
            </p:nvSpPr>
            <p:spPr>
              <a:xfrm flipH="1">
                <a:off x="713225" y="1875419"/>
                <a:ext cx="2315400" cy="457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400" b="1">
                    <a:solidFill>
                      <a:schemeClr val="lt2"/>
                    </a:solidFill>
                    <a:latin typeface="Rajdhani"/>
                    <a:ea typeface="Rajdhani"/>
                    <a:cs typeface="Rajdhani"/>
                    <a:sym typeface="Rajdhani"/>
                  </a:rPr>
                  <a:t>MARS</a:t>
                </a:r>
                <a:endParaRPr sz="2400" b="1">
                  <a:solidFill>
                    <a:schemeClr val="lt2"/>
                  </a:solidFill>
                  <a:latin typeface="Rajdhani"/>
                  <a:ea typeface="Rajdhani"/>
                  <a:cs typeface="Rajdhani"/>
                  <a:sym typeface="Rajdhani"/>
                </a:endParaRPr>
              </a:p>
            </p:txBody>
          </p:sp>
          <p:sp>
            <p:nvSpPr>
              <p:cNvPr id="1410" name="Google Shape;1410;p46"/>
              <p:cNvSpPr txBox="1"/>
              <p:nvPr/>
            </p:nvSpPr>
            <p:spPr>
              <a:xfrm flipH="1">
                <a:off x="713225" y="2130194"/>
                <a:ext cx="2315400" cy="48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2"/>
                    </a:solidFill>
                    <a:latin typeface="Fira Sans Condensed"/>
                    <a:ea typeface="Fira Sans Condensed"/>
                    <a:cs typeface="Fira Sans Condensed"/>
                    <a:sym typeface="Fira Sans Condensed"/>
                  </a:rPr>
                  <a:t>Despite being red, Mars is very cold</a:t>
                </a:r>
                <a:endParaRPr>
                  <a:solidFill>
                    <a:schemeClr val="lt2"/>
                  </a:solidFill>
                  <a:latin typeface="Fira Sans Condensed"/>
                  <a:ea typeface="Fira Sans Condensed"/>
                  <a:cs typeface="Fira Sans Condensed"/>
                  <a:sym typeface="Fira Sans Condensed"/>
                </a:endParaRPr>
              </a:p>
            </p:txBody>
          </p:sp>
        </p:grpSp>
        <p:sp>
          <p:nvSpPr>
            <p:cNvPr id="1411" name="Google Shape;1411;p46"/>
            <p:cNvSpPr txBox="1"/>
            <p:nvPr/>
          </p:nvSpPr>
          <p:spPr>
            <a:xfrm>
              <a:off x="5152585" y="4229960"/>
              <a:ext cx="768000" cy="36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lt2"/>
                  </a:solidFill>
                  <a:latin typeface="Rajdhani"/>
                  <a:ea typeface="Rajdhani"/>
                  <a:cs typeface="Rajdhani"/>
                  <a:sym typeface="Rajdhani"/>
                </a:rPr>
                <a:t>30%</a:t>
              </a:r>
              <a:endParaRPr sz="2400" b="1">
                <a:solidFill>
                  <a:schemeClr val="lt2"/>
                </a:solidFill>
                <a:latin typeface="Rajdhani"/>
                <a:ea typeface="Rajdhani"/>
                <a:cs typeface="Rajdhani"/>
                <a:sym typeface="Rajdhani"/>
              </a:endParaRPr>
            </a:p>
          </p:txBody>
        </p:sp>
      </p:grpSp>
      <p:grpSp>
        <p:nvGrpSpPr>
          <p:cNvPr id="1412" name="Google Shape;1412;p46"/>
          <p:cNvGrpSpPr/>
          <p:nvPr/>
        </p:nvGrpSpPr>
        <p:grpSpPr>
          <a:xfrm>
            <a:off x="6557926" y="1720244"/>
            <a:ext cx="1815274" cy="2875416"/>
            <a:chOff x="6557926" y="1720244"/>
            <a:chExt cx="1815274" cy="2875416"/>
          </a:xfrm>
        </p:grpSpPr>
        <p:grpSp>
          <p:nvGrpSpPr>
            <p:cNvPr id="1413" name="Google Shape;1413;p46"/>
            <p:cNvGrpSpPr/>
            <p:nvPr/>
          </p:nvGrpSpPr>
          <p:grpSpPr>
            <a:xfrm>
              <a:off x="6557926" y="1720244"/>
              <a:ext cx="1815274" cy="739275"/>
              <a:chOff x="713225" y="1875419"/>
              <a:chExt cx="2315400" cy="739275"/>
            </a:xfrm>
          </p:grpSpPr>
          <p:sp>
            <p:nvSpPr>
              <p:cNvPr id="1414" name="Google Shape;1414;p46"/>
              <p:cNvSpPr txBox="1"/>
              <p:nvPr/>
            </p:nvSpPr>
            <p:spPr>
              <a:xfrm flipH="1">
                <a:off x="713225" y="1875419"/>
                <a:ext cx="2315400" cy="457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400" b="1">
                    <a:solidFill>
                      <a:schemeClr val="lt2"/>
                    </a:solidFill>
                    <a:latin typeface="Rajdhani"/>
                    <a:ea typeface="Rajdhani"/>
                    <a:cs typeface="Rajdhani"/>
                    <a:sym typeface="Rajdhani"/>
                  </a:rPr>
                  <a:t>JUPITER</a:t>
                </a:r>
                <a:endParaRPr sz="2400" b="1">
                  <a:solidFill>
                    <a:schemeClr val="lt2"/>
                  </a:solidFill>
                  <a:latin typeface="Rajdhani"/>
                  <a:ea typeface="Rajdhani"/>
                  <a:cs typeface="Rajdhani"/>
                  <a:sym typeface="Rajdhani"/>
                </a:endParaRPr>
              </a:p>
            </p:txBody>
          </p:sp>
          <p:sp>
            <p:nvSpPr>
              <p:cNvPr id="1415" name="Google Shape;1415;p46"/>
              <p:cNvSpPr txBox="1"/>
              <p:nvPr/>
            </p:nvSpPr>
            <p:spPr>
              <a:xfrm flipH="1">
                <a:off x="713225" y="2130194"/>
                <a:ext cx="2315400" cy="48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2"/>
                    </a:solidFill>
                    <a:latin typeface="Fira Sans Condensed"/>
                    <a:ea typeface="Fira Sans Condensed"/>
                    <a:cs typeface="Fira Sans Condensed"/>
                    <a:sym typeface="Fira Sans Condensed"/>
                  </a:rPr>
                  <a:t>Jupiter is the biggest planet of them all</a:t>
                </a:r>
                <a:endParaRPr>
                  <a:solidFill>
                    <a:schemeClr val="lt2"/>
                  </a:solidFill>
                  <a:latin typeface="Fira Sans Condensed"/>
                  <a:ea typeface="Fira Sans Condensed"/>
                  <a:cs typeface="Fira Sans Condensed"/>
                  <a:sym typeface="Fira Sans Condensed"/>
                </a:endParaRPr>
              </a:p>
            </p:txBody>
          </p:sp>
        </p:grpSp>
        <p:sp>
          <p:nvSpPr>
            <p:cNvPr id="1416" name="Google Shape;1416;p46"/>
            <p:cNvSpPr txBox="1"/>
            <p:nvPr/>
          </p:nvSpPr>
          <p:spPr>
            <a:xfrm>
              <a:off x="7081563" y="4229960"/>
              <a:ext cx="768000" cy="36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lt2"/>
                  </a:solidFill>
                  <a:latin typeface="Rajdhani"/>
                  <a:ea typeface="Rajdhani"/>
                  <a:cs typeface="Rajdhani"/>
                  <a:sym typeface="Rajdhani"/>
                </a:rPr>
                <a:t>20%</a:t>
              </a:r>
              <a:endParaRPr sz="2400" b="1">
                <a:solidFill>
                  <a:schemeClr val="lt2"/>
                </a:solidFill>
                <a:latin typeface="Rajdhani"/>
                <a:ea typeface="Rajdhani"/>
                <a:cs typeface="Rajdhani"/>
                <a:sym typeface="Rajdhani"/>
              </a:endParaRPr>
            </a:p>
          </p:txBody>
        </p:sp>
      </p:grpSp>
      <p:sp>
        <p:nvSpPr>
          <p:cNvPr id="1417" name="Google Shape;1417;p46"/>
          <p:cNvSpPr/>
          <p:nvPr/>
        </p:nvSpPr>
        <p:spPr>
          <a:xfrm>
            <a:off x="1339930" y="2852050"/>
            <a:ext cx="677400" cy="1245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46"/>
          <p:cNvSpPr/>
          <p:nvPr/>
        </p:nvSpPr>
        <p:spPr>
          <a:xfrm>
            <a:off x="1339930" y="2976837"/>
            <a:ext cx="677400" cy="1245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46"/>
          <p:cNvSpPr/>
          <p:nvPr/>
        </p:nvSpPr>
        <p:spPr>
          <a:xfrm>
            <a:off x="1339930" y="3101625"/>
            <a:ext cx="677400" cy="1245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46"/>
          <p:cNvSpPr/>
          <p:nvPr/>
        </p:nvSpPr>
        <p:spPr>
          <a:xfrm>
            <a:off x="1339930" y="3226412"/>
            <a:ext cx="677400" cy="1245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46"/>
          <p:cNvSpPr/>
          <p:nvPr/>
        </p:nvSpPr>
        <p:spPr>
          <a:xfrm>
            <a:off x="1339930" y="3351200"/>
            <a:ext cx="677400" cy="1245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46"/>
          <p:cNvSpPr/>
          <p:nvPr/>
        </p:nvSpPr>
        <p:spPr>
          <a:xfrm>
            <a:off x="1339930" y="3475987"/>
            <a:ext cx="677400" cy="1245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46"/>
          <p:cNvSpPr/>
          <p:nvPr/>
        </p:nvSpPr>
        <p:spPr>
          <a:xfrm>
            <a:off x="1339930" y="3600774"/>
            <a:ext cx="677400" cy="1245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46"/>
          <p:cNvSpPr/>
          <p:nvPr/>
        </p:nvSpPr>
        <p:spPr>
          <a:xfrm>
            <a:off x="1339930" y="3725562"/>
            <a:ext cx="677400" cy="1245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46"/>
          <p:cNvSpPr/>
          <p:nvPr/>
        </p:nvSpPr>
        <p:spPr>
          <a:xfrm>
            <a:off x="1339930" y="3850349"/>
            <a:ext cx="677400" cy="1245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46"/>
          <p:cNvSpPr/>
          <p:nvPr/>
        </p:nvSpPr>
        <p:spPr>
          <a:xfrm>
            <a:off x="1339930" y="3975137"/>
            <a:ext cx="677400" cy="124500"/>
          </a:xfrm>
          <a:prstGeom prst="rect">
            <a:avLst/>
          </a:prstGeom>
          <a:solidFill>
            <a:schemeClr val="lt1"/>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46"/>
          <p:cNvSpPr/>
          <p:nvPr/>
        </p:nvSpPr>
        <p:spPr>
          <a:xfrm>
            <a:off x="3268907" y="2852050"/>
            <a:ext cx="677400" cy="1245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46"/>
          <p:cNvSpPr/>
          <p:nvPr/>
        </p:nvSpPr>
        <p:spPr>
          <a:xfrm>
            <a:off x="3268907" y="2976837"/>
            <a:ext cx="677400" cy="1245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46"/>
          <p:cNvSpPr/>
          <p:nvPr/>
        </p:nvSpPr>
        <p:spPr>
          <a:xfrm>
            <a:off x="3268907" y="3101625"/>
            <a:ext cx="677400" cy="1245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46"/>
          <p:cNvSpPr/>
          <p:nvPr/>
        </p:nvSpPr>
        <p:spPr>
          <a:xfrm>
            <a:off x="3268907" y="3226412"/>
            <a:ext cx="677400" cy="1245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46"/>
          <p:cNvSpPr/>
          <p:nvPr/>
        </p:nvSpPr>
        <p:spPr>
          <a:xfrm>
            <a:off x="3268907" y="3351200"/>
            <a:ext cx="677400" cy="1245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46"/>
          <p:cNvSpPr/>
          <p:nvPr/>
        </p:nvSpPr>
        <p:spPr>
          <a:xfrm>
            <a:off x="3268907" y="3475987"/>
            <a:ext cx="677400" cy="1245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46"/>
          <p:cNvSpPr/>
          <p:nvPr/>
        </p:nvSpPr>
        <p:spPr>
          <a:xfrm>
            <a:off x="3268907" y="3600774"/>
            <a:ext cx="677400" cy="124500"/>
          </a:xfrm>
          <a:prstGeom prst="rect">
            <a:avLst/>
          </a:prstGeom>
          <a:solidFill>
            <a:schemeClr val="lt1"/>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46"/>
          <p:cNvSpPr/>
          <p:nvPr/>
        </p:nvSpPr>
        <p:spPr>
          <a:xfrm>
            <a:off x="3268907" y="3725562"/>
            <a:ext cx="677400" cy="124500"/>
          </a:xfrm>
          <a:prstGeom prst="rect">
            <a:avLst/>
          </a:prstGeom>
          <a:solidFill>
            <a:schemeClr val="lt1"/>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46"/>
          <p:cNvSpPr/>
          <p:nvPr/>
        </p:nvSpPr>
        <p:spPr>
          <a:xfrm>
            <a:off x="3268907" y="3850349"/>
            <a:ext cx="677400" cy="124500"/>
          </a:xfrm>
          <a:prstGeom prst="rect">
            <a:avLst/>
          </a:prstGeom>
          <a:solidFill>
            <a:schemeClr val="lt1"/>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46"/>
          <p:cNvSpPr/>
          <p:nvPr/>
        </p:nvSpPr>
        <p:spPr>
          <a:xfrm>
            <a:off x="3268907" y="3975137"/>
            <a:ext cx="677400" cy="124500"/>
          </a:xfrm>
          <a:prstGeom prst="rect">
            <a:avLst/>
          </a:prstGeom>
          <a:solidFill>
            <a:schemeClr val="lt1"/>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46"/>
          <p:cNvSpPr/>
          <p:nvPr/>
        </p:nvSpPr>
        <p:spPr>
          <a:xfrm>
            <a:off x="5197885" y="2852050"/>
            <a:ext cx="677400" cy="1245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46"/>
          <p:cNvSpPr/>
          <p:nvPr/>
        </p:nvSpPr>
        <p:spPr>
          <a:xfrm>
            <a:off x="5197885" y="2976837"/>
            <a:ext cx="677400" cy="1245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46"/>
          <p:cNvSpPr/>
          <p:nvPr/>
        </p:nvSpPr>
        <p:spPr>
          <a:xfrm>
            <a:off x="5197885" y="3101625"/>
            <a:ext cx="677400" cy="1245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46"/>
          <p:cNvSpPr/>
          <p:nvPr/>
        </p:nvSpPr>
        <p:spPr>
          <a:xfrm>
            <a:off x="5197885" y="3226412"/>
            <a:ext cx="677400" cy="1245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46"/>
          <p:cNvSpPr/>
          <p:nvPr/>
        </p:nvSpPr>
        <p:spPr>
          <a:xfrm>
            <a:off x="5197885" y="3351200"/>
            <a:ext cx="677400" cy="1245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46"/>
          <p:cNvSpPr/>
          <p:nvPr/>
        </p:nvSpPr>
        <p:spPr>
          <a:xfrm>
            <a:off x="5197885" y="3475987"/>
            <a:ext cx="677400" cy="1245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46"/>
          <p:cNvSpPr/>
          <p:nvPr/>
        </p:nvSpPr>
        <p:spPr>
          <a:xfrm>
            <a:off x="5197885" y="3600774"/>
            <a:ext cx="677400" cy="1245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46"/>
          <p:cNvSpPr/>
          <p:nvPr/>
        </p:nvSpPr>
        <p:spPr>
          <a:xfrm>
            <a:off x="5197885" y="3725562"/>
            <a:ext cx="677400" cy="124500"/>
          </a:xfrm>
          <a:prstGeom prst="rect">
            <a:avLst/>
          </a:prstGeom>
          <a:solidFill>
            <a:schemeClr val="lt1"/>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46"/>
          <p:cNvSpPr/>
          <p:nvPr/>
        </p:nvSpPr>
        <p:spPr>
          <a:xfrm>
            <a:off x="5197885" y="3850349"/>
            <a:ext cx="677400" cy="124500"/>
          </a:xfrm>
          <a:prstGeom prst="rect">
            <a:avLst/>
          </a:prstGeom>
          <a:solidFill>
            <a:schemeClr val="lt1"/>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46"/>
          <p:cNvSpPr/>
          <p:nvPr/>
        </p:nvSpPr>
        <p:spPr>
          <a:xfrm>
            <a:off x="5197885" y="3975137"/>
            <a:ext cx="677400" cy="124500"/>
          </a:xfrm>
          <a:prstGeom prst="rect">
            <a:avLst/>
          </a:prstGeom>
          <a:solidFill>
            <a:schemeClr val="lt1"/>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46"/>
          <p:cNvSpPr/>
          <p:nvPr/>
        </p:nvSpPr>
        <p:spPr>
          <a:xfrm>
            <a:off x="7126863" y="2852050"/>
            <a:ext cx="677400" cy="1245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46"/>
          <p:cNvSpPr/>
          <p:nvPr/>
        </p:nvSpPr>
        <p:spPr>
          <a:xfrm>
            <a:off x="7126863" y="2976837"/>
            <a:ext cx="677400" cy="1245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46"/>
          <p:cNvSpPr/>
          <p:nvPr/>
        </p:nvSpPr>
        <p:spPr>
          <a:xfrm>
            <a:off x="7126863" y="3101625"/>
            <a:ext cx="677400" cy="1245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46"/>
          <p:cNvSpPr/>
          <p:nvPr/>
        </p:nvSpPr>
        <p:spPr>
          <a:xfrm>
            <a:off x="7126863" y="3226412"/>
            <a:ext cx="677400" cy="1245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46"/>
          <p:cNvSpPr/>
          <p:nvPr/>
        </p:nvSpPr>
        <p:spPr>
          <a:xfrm>
            <a:off x="7126863" y="3351200"/>
            <a:ext cx="677400" cy="1245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46"/>
          <p:cNvSpPr/>
          <p:nvPr/>
        </p:nvSpPr>
        <p:spPr>
          <a:xfrm>
            <a:off x="7126863" y="3475987"/>
            <a:ext cx="677400" cy="1245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46"/>
          <p:cNvSpPr/>
          <p:nvPr/>
        </p:nvSpPr>
        <p:spPr>
          <a:xfrm>
            <a:off x="7126863" y="3600774"/>
            <a:ext cx="677400" cy="1245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46"/>
          <p:cNvSpPr/>
          <p:nvPr/>
        </p:nvSpPr>
        <p:spPr>
          <a:xfrm>
            <a:off x="7126863" y="3725562"/>
            <a:ext cx="677400" cy="1245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46"/>
          <p:cNvSpPr/>
          <p:nvPr/>
        </p:nvSpPr>
        <p:spPr>
          <a:xfrm>
            <a:off x="7126863" y="3850349"/>
            <a:ext cx="677400" cy="124500"/>
          </a:xfrm>
          <a:prstGeom prst="rect">
            <a:avLst/>
          </a:prstGeom>
          <a:solidFill>
            <a:schemeClr val="lt1"/>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46"/>
          <p:cNvSpPr/>
          <p:nvPr/>
        </p:nvSpPr>
        <p:spPr>
          <a:xfrm>
            <a:off x="7126863" y="3975137"/>
            <a:ext cx="677400" cy="124500"/>
          </a:xfrm>
          <a:prstGeom prst="rect">
            <a:avLst/>
          </a:prstGeom>
          <a:solidFill>
            <a:schemeClr val="lt1"/>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57" name="Google Shape;1457;p46"/>
          <p:cNvCxnSpPr>
            <a:stCxn id="1401" idx="3"/>
            <a:endCxn id="1406" idx="1"/>
          </p:cNvCxnSpPr>
          <p:nvPr/>
        </p:nvCxnSpPr>
        <p:spPr>
          <a:xfrm>
            <a:off x="2062630" y="4412810"/>
            <a:ext cx="1161000" cy="0"/>
          </a:xfrm>
          <a:prstGeom prst="straightConnector1">
            <a:avLst/>
          </a:prstGeom>
          <a:noFill/>
          <a:ln w="19050" cap="flat" cmpd="sng">
            <a:solidFill>
              <a:schemeClr val="lt2"/>
            </a:solidFill>
            <a:prstDash val="solid"/>
            <a:round/>
            <a:headEnd type="none" w="med" len="med"/>
            <a:tailEnd type="none" w="med" len="med"/>
          </a:ln>
        </p:spPr>
      </p:cxnSp>
      <p:cxnSp>
        <p:nvCxnSpPr>
          <p:cNvPr id="1458" name="Google Shape;1458;p46"/>
          <p:cNvCxnSpPr>
            <a:stCxn id="1406" idx="3"/>
            <a:endCxn id="1411" idx="1"/>
          </p:cNvCxnSpPr>
          <p:nvPr/>
        </p:nvCxnSpPr>
        <p:spPr>
          <a:xfrm>
            <a:off x="3991607" y="4412810"/>
            <a:ext cx="1161000" cy="0"/>
          </a:xfrm>
          <a:prstGeom prst="straightConnector1">
            <a:avLst/>
          </a:prstGeom>
          <a:noFill/>
          <a:ln w="19050" cap="flat" cmpd="sng">
            <a:solidFill>
              <a:schemeClr val="lt2"/>
            </a:solidFill>
            <a:prstDash val="solid"/>
            <a:round/>
            <a:headEnd type="none" w="med" len="med"/>
            <a:tailEnd type="none" w="med" len="med"/>
          </a:ln>
        </p:spPr>
      </p:cxnSp>
      <p:cxnSp>
        <p:nvCxnSpPr>
          <p:cNvPr id="1459" name="Google Shape;1459;p46"/>
          <p:cNvCxnSpPr>
            <a:stCxn id="1411" idx="3"/>
            <a:endCxn id="1416" idx="1"/>
          </p:cNvCxnSpPr>
          <p:nvPr/>
        </p:nvCxnSpPr>
        <p:spPr>
          <a:xfrm>
            <a:off x="5920585" y="4412810"/>
            <a:ext cx="1161000" cy="0"/>
          </a:xfrm>
          <a:prstGeom prst="straightConnector1">
            <a:avLst/>
          </a:prstGeom>
          <a:noFill/>
          <a:ln w="19050" cap="flat" cmpd="sng">
            <a:solidFill>
              <a:schemeClr val="lt2"/>
            </a:solidFill>
            <a:prstDash val="solid"/>
            <a:round/>
            <a:headEnd type="none" w="med" len="med"/>
            <a:tailEnd type="none" w="med" len="med"/>
          </a:ln>
        </p:spPr>
      </p:cxnSp>
      <p:sp>
        <p:nvSpPr>
          <p:cNvPr id="1460" name="Google Shape;1460;p46"/>
          <p:cNvSpPr txBox="1"/>
          <p:nvPr/>
        </p:nvSpPr>
        <p:spPr>
          <a:xfrm>
            <a:off x="3402450" y="1178275"/>
            <a:ext cx="2339100" cy="457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400" b="1">
                <a:solidFill>
                  <a:schemeClr val="lt2"/>
                </a:solidFill>
                <a:latin typeface="Rajdhani"/>
                <a:ea typeface="Rajdhani"/>
                <a:cs typeface="Rajdhani"/>
                <a:sym typeface="Rajdhani"/>
              </a:rPr>
              <a:t>NUMBERS</a:t>
            </a:r>
            <a:endParaRPr sz="2400" b="1">
              <a:solidFill>
                <a:schemeClr val="lt2"/>
              </a:solidFill>
              <a:latin typeface="Rajdhani"/>
              <a:ea typeface="Rajdhani"/>
              <a:cs typeface="Rajdhani"/>
              <a:sym typeface="Rajdhani"/>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464"/>
        <p:cNvGrpSpPr/>
        <p:nvPr/>
      </p:nvGrpSpPr>
      <p:grpSpPr>
        <a:xfrm>
          <a:off x="0" y="0"/>
          <a:ext cx="0" cy="0"/>
          <a:chOff x="0" y="0"/>
          <a:chExt cx="0" cy="0"/>
        </a:xfrm>
      </p:grpSpPr>
      <p:sp>
        <p:nvSpPr>
          <p:cNvPr id="1465" name="Google Shape;1465;p47"/>
          <p:cNvSpPr txBox="1"/>
          <p:nvPr/>
        </p:nvSpPr>
        <p:spPr>
          <a:xfrm>
            <a:off x="1048350" y="323850"/>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Instructions for use</a:t>
            </a:r>
            <a:endParaRPr sz="2400">
              <a:solidFill>
                <a:srgbClr val="FFFFFF"/>
              </a:solidFill>
            </a:endParaRPr>
          </a:p>
        </p:txBody>
      </p:sp>
      <p:sp>
        <p:nvSpPr>
          <p:cNvPr id="1466" name="Google Shape;1466;p47"/>
          <p:cNvSpPr txBox="1"/>
          <p:nvPr/>
        </p:nvSpPr>
        <p:spPr>
          <a:xfrm>
            <a:off x="1048350" y="4314290"/>
            <a:ext cx="7047300" cy="44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000">
                <a:solidFill>
                  <a:srgbClr val="FFFFFF"/>
                </a:solidFill>
              </a:rPr>
              <a:t>For more information about editing slides, please read</a:t>
            </a:r>
            <a:r>
              <a:rPr lang="en" sz="900">
                <a:solidFill>
                  <a:srgbClr val="FFFFFF"/>
                </a:solidFill>
              </a:rPr>
              <a:t> </a:t>
            </a:r>
            <a:r>
              <a:rPr lang="en" sz="1000">
                <a:solidFill>
                  <a:srgbClr val="FFFFFF"/>
                </a:solidFill>
              </a:rPr>
              <a:t>our FAQs or visit our blog:</a:t>
            </a:r>
            <a:endParaRPr sz="1000">
              <a:solidFill>
                <a:srgbClr val="FFFFFF"/>
              </a:solidFill>
            </a:endParaRPr>
          </a:p>
          <a:p>
            <a:pPr marL="0" lvl="0" indent="0" algn="ctr" rtl="0">
              <a:lnSpc>
                <a:spcPct val="115000"/>
              </a:lnSpc>
              <a:spcBef>
                <a:spcPts val="0"/>
              </a:spcBef>
              <a:spcAft>
                <a:spcPts val="0"/>
              </a:spcAft>
              <a:buNone/>
            </a:pPr>
            <a:r>
              <a:rPr lang="en" sz="1000" u="sng">
                <a:solidFill>
                  <a:srgbClr val="869FB2"/>
                </a:solidFill>
                <a:hlinkClick r:id="rId3">
                  <a:extLst>
                    <a:ext uri="{A12FA001-AC4F-418D-AE19-62706E023703}">
                      <ahyp:hlinkClr xmlns:ahyp="http://schemas.microsoft.com/office/drawing/2018/hyperlinkcolor"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4">
                  <a:extLst>
                    <a:ext uri="{A12FA001-AC4F-418D-AE19-62706E023703}">
                      <ahyp:hlinkClr xmlns:ahyp="http://schemas.microsoft.com/office/drawing/2018/hyperlinkcolor" val="tx"/>
                    </a:ext>
                  </a:extLst>
                </a:hlinkClick>
              </a:rPr>
              <a:t>https://slidesgo.com/slidesgo-school</a:t>
            </a:r>
            <a:endParaRPr sz="1000" u="sng">
              <a:solidFill>
                <a:srgbClr val="869FB2"/>
              </a:solidFill>
            </a:endParaRPr>
          </a:p>
        </p:txBody>
      </p:sp>
      <p:sp>
        <p:nvSpPr>
          <p:cNvPr id="1467" name="Google Shape;1467;p47"/>
          <p:cNvSpPr txBox="1"/>
          <p:nvPr/>
        </p:nvSpPr>
        <p:spPr>
          <a:xfrm>
            <a:off x="1048350" y="902900"/>
            <a:ext cx="7047300" cy="2686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400"/>
              </a:spcBef>
              <a:spcAft>
                <a:spcPts val="0"/>
              </a:spcAft>
              <a:buClr>
                <a:srgbClr val="000000"/>
              </a:buClr>
              <a:buSzPts val="1100"/>
              <a:buFont typeface="Arial"/>
              <a:buNone/>
            </a:pPr>
            <a:r>
              <a:rPr lang="en" sz="1000">
                <a:solidFill>
                  <a:srgbClr val="FFFFFF"/>
                </a:solidFill>
              </a:rPr>
              <a:t>If you have a free account, in order to use this template, you must credit </a:t>
            </a:r>
            <a:r>
              <a:rPr lang="en" sz="1000" b="1" u="sng">
                <a:solidFill>
                  <a:srgbClr val="869FB2"/>
                </a:solidFill>
                <a:hlinkClick r:id="rId5">
                  <a:extLst>
                    <a:ext uri="{A12FA001-AC4F-418D-AE19-62706E023703}">
                      <ahyp:hlinkClr xmlns:ahyp="http://schemas.microsoft.com/office/drawing/2018/hyperlinkcolor" val="tx"/>
                    </a:ext>
                  </a:extLst>
                </a:hlinkClick>
              </a:rPr>
              <a:t>Slidesgo</a:t>
            </a:r>
            <a:r>
              <a:rPr lang="en" sz="1000">
                <a:solidFill>
                  <a:srgbClr val="435D74"/>
                </a:solidFill>
              </a:rPr>
              <a:t> </a:t>
            </a:r>
            <a:r>
              <a:rPr lang="en" sz="1000">
                <a:solidFill>
                  <a:srgbClr val="FFFFFF"/>
                </a:solidFill>
              </a:rPr>
              <a:t>in your final presentation. Please refer to the next slide to read the instructions for premium users.</a:t>
            </a:r>
            <a:endParaRPr sz="1000">
              <a:solidFill>
                <a:srgbClr val="FFFFFF"/>
              </a:solidFill>
            </a:endParaRPr>
          </a:p>
          <a:p>
            <a:pPr marL="0" lvl="0" indent="0" algn="l" rtl="0">
              <a:lnSpc>
                <a:spcPct val="115000"/>
              </a:lnSpc>
              <a:spcBef>
                <a:spcPts val="1400"/>
              </a:spcBef>
              <a:spcAft>
                <a:spcPts val="0"/>
              </a:spcAft>
              <a:buClr>
                <a:srgbClr val="000000"/>
              </a:buClr>
              <a:buSzPts val="1100"/>
              <a:buFont typeface="Arial"/>
              <a:buNone/>
            </a:pPr>
            <a:r>
              <a:rPr lang="en" sz="1000" b="1">
                <a:solidFill>
                  <a:srgbClr val="869FB2"/>
                </a:solidFill>
              </a:rPr>
              <a:t>As a Free user, you are allowed to:</a:t>
            </a:r>
            <a:endParaRPr sz="1000" b="1">
              <a:solidFill>
                <a:srgbClr val="869FB2"/>
              </a:solidFill>
            </a:endParaRPr>
          </a:p>
          <a:p>
            <a:pPr marL="0" lvl="0" indent="0" algn="l" rtl="0">
              <a:lnSpc>
                <a:spcPct val="115000"/>
              </a:lnSpc>
              <a:spcBef>
                <a:spcPts val="400"/>
              </a:spcBef>
              <a:spcAft>
                <a:spcPts val="0"/>
              </a:spcAft>
              <a:buClr>
                <a:srgbClr val="000000"/>
              </a:buClr>
              <a:buSzPts val="1100"/>
              <a:buFont typeface="Arial"/>
              <a:buNone/>
            </a:pPr>
            <a:r>
              <a:rPr lang="en" sz="1000">
                <a:solidFill>
                  <a:srgbClr val="FFFFFF"/>
                </a:solidFill>
              </a:rPr>
              <a:t>- Modify this template.</a:t>
            </a:r>
            <a:endParaRPr sz="1000">
              <a:solidFill>
                <a:srgbClr val="FFFFFF"/>
              </a:solidFill>
            </a:endParaRPr>
          </a:p>
          <a:p>
            <a:pPr marL="0" lvl="0" indent="0" algn="l" rtl="0">
              <a:lnSpc>
                <a:spcPct val="115000"/>
              </a:lnSpc>
              <a:spcBef>
                <a:spcPts val="0"/>
              </a:spcBef>
              <a:spcAft>
                <a:spcPts val="0"/>
              </a:spcAft>
              <a:buClr>
                <a:srgbClr val="000000"/>
              </a:buClr>
              <a:buSzPts val="1100"/>
              <a:buFont typeface="Arial"/>
              <a:buNone/>
            </a:pPr>
            <a:r>
              <a:rPr lang="en" sz="1000">
                <a:solidFill>
                  <a:srgbClr val="FFFFFF"/>
                </a:solidFill>
              </a:rPr>
              <a:t>- Use it for both personal and commercial projects.</a:t>
            </a:r>
            <a:endParaRPr sz="1000">
              <a:solidFill>
                <a:srgbClr val="FFFFFF"/>
              </a:solidFill>
            </a:endParaRPr>
          </a:p>
          <a:p>
            <a:pPr marL="0" lvl="0" indent="0" algn="l" rtl="0">
              <a:lnSpc>
                <a:spcPct val="115000"/>
              </a:lnSpc>
              <a:spcBef>
                <a:spcPts val="1400"/>
              </a:spcBef>
              <a:spcAft>
                <a:spcPts val="0"/>
              </a:spcAft>
              <a:buClr>
                <a:srgbClr val="000000"/>
              </a:buClr>
              <a:buSzPts val="1100"/>
              <a:buFont typeface="Arial"/>
              <a:buNone/>
            </a:pPr>
            <a:r>
              <a:rPr lang="en" sz="1000" b="1">
                <a:solidFill>
                  <a:srgbClr val="869FB2"/>
                </a:solidFill>
              </a:rPr>
              <a:t>You are not allowed to:</a:t>
            </a:r>
            <a:endParaRPr sz="1000" b="1">
              <a:solidFill>
                <a:srgbClr val="869FB2"/>
              </a:solidFill>
            </a:endParaRPr>
          </a:p>
          <a:p>
            <a:pPr marL="0" lvl="0" indent="0" algn="l" rtl="0">
              <a:lnSpc>
                <a:spcPct val="115000"/>
              </a:lnSpc>
              <a:spcBef>
                <a:spcPts val="400"/>
              </a:spcBef>
              <a:spcAft>
                <a:spcPts val="0"/>
              </a:spcAft>
              <a:buClr>
                <a:srgbClr val="000000"/>
              </a:buClr>
              <a:buSzPts val="1100"/>
              <a:buFont typeface="Arial"/>
              <a:buNone/>
            </a:pPr>
            <a:r>
              <a:rPr lang="en" sz="1000">
                <a:solidFill>
                  <a:srgbClr val="FFFFFF"/>
                </a:solidFill>
              </a:rPr>
              <a:t>- Sublicense, sell or rent any of Slidesgo Content (or a modified version of Slidesgo Content).</a:t>
            </a:r>
            <a:endParaRPr sz="1000">
              <a:solidFill>
                <a:srgbClr val="FFFFFF"/>
              </a:solidFill>
            </a:endParaRPr>
          </a:p>
          <a:p>
            <a:pPr marL="0" lvl="0" indent="0" algn="l" rtl="0">
              <a:lnSpc>
                <a:spcPct val="115000"/>
              </a:lnSpc>
              <a:spcBef>
                <a:spcPts val="0"/>
              </a:spcBef>
              <a:spcAft>
                <a:spcPts val="0"/>
              </a:spcAft>
              <a:buClr>
                <a:srgbClr val="000000"/>
              </a:buClr>
              <a:buSzPts val="1100"/>
              <a:buFont typeface="Arial"/>
              <a:buNone/>
            </a:pPr>
            <a:r>
              <a:rPr lang="en" sz="1000">
                <a:solidFill>
                  <a:srgbClr val="FFFFFF"/>
                </a:solidFill>
              </a:rPr>
              <a:t>- Distribute Slidesgo Content unless it has been expressly authorized by Slidesgo.</a:t>
            </a:r>
            <a:endParaRPr sz="1000">
              <a:solidFill>
                <a:srgbClr val="FFFFFF"/>
              </a:solidFill>
            </a:endParaRPr>
          </a:p>
          <a:p>
            <a:pPr marL="0" lvl="0" indent="0" algn="l" rtl="0">
              <a:lnSpc>
                <a:spcPct val="115000"/>
              </a:lnSpc>
              <a:spcBef>
                <a:spcPts val="0"/>
              </a:spcBef>
              <a:spcAft>
                <a:spcPts val="0"/>
              </a:spcAft>
              <a:buClr>
                <a:srgbClr val="000000"/>
              </a:buClr>
              <a:buSzPts val="1100"/>
              <a:buFont typeface="Arial"/>
              <a:buNone/>
            </a:pPr>
            <a:r>
              <a:rPr lang="en" sz="1000">
                <a:solidFill>
                  <a:srgbClr val="FFFFFF"/>
                </a:solidFill>
              </a:rPr>
              <a:t>- Include Slidesgo Content in an online or offline database or file.</a:t>
            </a:r>
            <a:endParaRPr sz="1000">
              <a:solidFill>
                <a:srgbClr val="FFFFFF"/>
              </a:solidFill>
            </a:endParaRPr>
          </a:p>
          <a:p>
            <a:pPr marL="0" lvl="0" indent="0" algn="l" rtl="0">
              <a:lnSpc>
                <a:spcPct val="115000"/>
              </a:lnSpc>
              <a:spcBef>
                <a:spcPts val="0"/>
              </a:spcBef>
              <a:spcAft>
                <a:spcPts val="0"/>
              </a:spcAft>
              <a:buClr>
                <a:srgbClr val="000000"/>
              </a:buClr>
              <a:buSzPts val="1100"/>
              <a:buFont typeface="Arial"/>
              <a:buNone/>
            </a:pPr>
            <a:r>
              <a:rPr lang="en" sz="1000">
                <a:solidFill>
                  <a:srgbClr val="FFFFFF"/>
                </a:solidFill>
              </a:rPr>
              <a:t>- Offer Slidesgo templates (or modified versions of Slidesgo templates) for download.</a:t>
            </a:r>
            <a:endParaRPr sz="1000">
              <a:solidFill>
                <a:srgbClr val="FFFFFF"/>
              </a:solidFill>
            </a:endParaRPr>
          </a:p>
          <a:p>
            <a:pPr marL="0" lvl="0" indent="0" algn="l" rtl="0">
              <a:lnSpc>
                <a:spcPct val="115000"/>
              </a:lnSpc>
              <a:spcBef>
                <a:spcPts val="0"/>
              </a:spcBef>
              <a:spcAft>
                <a:spcPts val="0"/>
              </a:spcAft>
              <a:buClr>
                <a:srgbClr val="000000"/>
              </a:buClr>
              <a:buSzPts val="1100"/>
              <a:buFont typeface="Arial"/>
              <a:buNone/>
            </a:pPr>
            <a:r>
              <a:rPr lang="en" sz="1000">
                <a:solidFill>
                  <a:srgbClr val="FFFFFF"/>
                </a:solidFill>
              </a:rPr>
              <a:t>- Acquire the copyright of Slidesgo Content.</a:t>
            </a:r>
            <a:endParaRPr sz="1000">
              <a:solidFill>
                <a:srgbClr val="FFFFFF"/>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471"/>
        <p:cNvGrpSpPr/>
        <p:nvPr/>
      </p:nvGrpSpPr>
      <p:grpSpPr>
        <a:xfrm>
          <a:off x="0" y="0"/>
          <a:ext cx="0" cy="0"/>
          <a:chOff x="0" y="0"/>
          <a:chExt cx="0" cy="0"/>
        </a:xfrm>
      </p:grpSpPr>
      <p:sp>
        <p:nvSpPr>
          <p:cNvPr id="1472" name="Google Shape;1472;p48"/>
          <p:cNvSpPr txBox="1"/>
          <p:nvPr/>
        </p:nvSpPr>
        <p:spPr>
          <a:xfrm>
            <a:off x="1048350" y="323850"/>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Instructions for use (premium users)</a:t>
            </a:r>
            <a:endParaRPr sz="2400">
              <a:solidFill>
                <a:srgbClr val="FFFFFF"/>
              </a:solidFill>
            </a:endParaRPr>
          </a:p>
        </p:txBody>
      </p:sp>
      <p:sp>
        <p:nvSpPr>
          <p:cNvPr id="1473" name="Google Shape;1473;p48"/>
          <p:cNvSpPr txBox="1"/>
          <p:nvPr/>
        </p:nvSpPr>
        <p:spPr>
          <a:xfrm>
            <a:off x="1048350" y="902900"/>
            <a:ext cx="7047300" cy="3929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400"/>
              </a:spcBef>
              <a:spcAft>
                <a:spcPts val="0"/>
              </a:spcAft>
              <a:buClr>
                <a:schemeClr val="dk1"/>
              </a:buClr>
              <a:buSzPts val="1100"/>
              <a:buFont typeface="Arial"/>
              <a:buNone/>
            </a:pPr>
            <a:r>
              <a:rPr lang="en" sz="1000">
                <a:solidFill>
                  <a:schemeClr val="lt1"/>
                </a:solidFill>
              </a:rPr>
              <a:t>As a Premium user, you can use this template without attributing </a:t>
            </a:r>
            <a:r>
              <a:rPr lang="en" sz="1000" b="1">
                <a:solidFill>
                  <a:schemeClr val="hlink"/>
                </a:solidFill>
                <a:uFill>
                  <a:noFill/>
                </a:uFill>
                <a:hlinkClick r:id="rId3"/>
              </a:rPr>
              <a:t>Slidesgo</a:t>
            </a:r>
            <a:r>
              <a:rPr lang="en" sz="900">
                <a:solidFill>
                  <a:schemeClr val="lt1"/>
                </a:solidFill>
              </a:rPr>
              <a:t>.</a:t>
            </a:r>
            <a:endParaRPr sz="900">
              <a:solidFill>
                <a:schemeClr val="lt1"/>
              </a:solidFill>
            </a:endParaRPr>
          </a:p>
          <a:p>
            <a:pPr marL="0" lvl="0" indent="0" algn="l" rtl="0">
              <a:lnSpc>
                <a:spcPct val="115000"/>
              </a:lnSpc>
              <a:spcBef>
                <a:spcPts val="1400"/>
              </a:spcBef>
              <a:spcAft>
                <a:spcPts val="0"/>
              </a:spcAft>
              <a:buClr>
                <a:schemeClr val="dk1"/>
              </a:buClr>
              <a:buSzPts val="1100"/>
              <a:buFont typeface="Arial"/>
              <a:buNone/>
            </a:pPr>
            <a:r>
              <a:rPr lang="en" sz="1000" b="1">
                <a:solidFill>
                  <a:srgbClr val="869FB2"/>
                </a:solidFill>
              </a:rPr>
              <a:t>You are allowed to:</a:t>
            </a:r>
            <a:endParaRPr sz="1000" b="1">
              <a:solidFill>
                <a:srgbClr val="869FB2"/>
              </a:solidFill>
            </a:endParaRPr>
          </a:p>
          <a:p>
            <a:pPr marL="457200" lvl="0" indent="-292100" algn="l" rtl="0">
              <a:lnSpc>
                <a:spcPct val="115000"/>
              </a:lnSpc>
              <a:spcBef>
                <a:spcPts val="400"/>
              </a:spcBef>
              <a:spcAft>
                <a:spcPts val="0"/>
              </a:spcAft>
              <a:buClr>
                <a:srgbClr val="FFFFFF"/>
              </a:buClr>
              <a:buSzPts val="1000"/>
              <a:buFont typeface="Arial"/>
              <a:buChar char="●"/>
            </a:pPr>
            <a:r>
              <a:rPr lang="en" sz="1000">
                <a:solidFill>
                  <a:srgbClr val="FFFFFF"/>
                </a:solidFill>
              </a:rPr>
              <a:t>Modify this template.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Use it for both personal and commercial purposes.</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Share this template in an editable format with people who are not part of your team.</a:t>
            </a:r>
            <a:endParaRPr sz="1000">
              <a:solidFill>
                <a:srgbClr val="FFFFFF"/>
              </a:solidFill>
            </a:endParaRPr>
          </a:p>
          <a:p>
            <a:pPr marL="0" lvl="0" indent="0" algn="l" rtl="0">
              <a:lnSpc>
                <a:spcPct val="115000"/>
              </a:lnSpc>
              <a:spcBef>
                <a:spcPts val="1400"/>
              </a:spcBef>
              <a:spcAft>
                <a:spcPts val="0"/>
              </a:spcAft>
              <a:buNone/>
            </a:pPr>
            <a:r>
              <a:rPr lang="en" sz="1000" b="1">
                <a:solidFill>
                  <a:srgbClr val="869FB2"/>
                </a:solidFill>
              </a:rPr>
              <a:t>You are not allowed to:</a:t>
            </a:r>
            <a:endParaRPr sz="1000" b="1">
              <a:solidFill>
                <a:srgbClr val="869FB2"/>
              </a:solidFill>
            </a:endParaRPr>
          </a:p>
          <a:p>
            <a:pPr marL="457200" lvl="0" indent="-292100" algn="l" rtl="0">
              <a:lnSpc>
                <a:spcPct val="115000"/>
              </a:lnSpc>
              <a:spcBef>
                <a:spcPts val="400"/>
              </a:spcBef>
              <a:spcAft>
                <a:spcPts val="0"/>
              </a:spcAft>
              <a:buClr>
                <a:srgbClr val="FFFFFF"/>
              </a:buClr>
              <a:buSzPts val="1000"/>
              <a:buFont typeface="Arial"/>
              <a:buChar char="●"/>
            </a:pPr>
            <a:r>
              <a:rPr lang="en" sz="1000">
                <a:solidFill>
                  <a:srgbClr val="FFFFFF"/>
                </a:solidFill>
              </a:rPr>
              <a:t>Sublicense, sell or rent this Slidesgo Template (or a modified version of this Slidesgo Template).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Use any of the elements that are part of this Slidesgo Template in an isolated and separated way from this Template.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Register any of the elements that are part of this template as a trademark or logo, or register it as a work in an intellectual property registry or similar.</a:t>
            </a:r>
            <a:endParaRPr sz="1000">
              <a:solidFill>
                <a:srgbClr val="FFFFFF"/>
              </a:solidFill>
            </a:endParaRPr>
          </a:p>
          <a:p>
            <a:pPr marL="0" lvl="0" indent="0" algn="l" rtl="0">
              <a:lnSpc>
                <a:spcPct val="115000"/>
              </a:lnSpc>
              <a:spcBef>
                <a:spcPts val="0"/>
              </a:spcBef>
              <a:spcAft>
                <a:spcPts val="0"/>
              </a:spcAft>
              <a:buNone/>
            </a:pPr>
            <a:endParaRPr sz="1000">
              <a:solidFill>
                <a:srgbClr val="FFFFFF"/>
              </a:solidFill>
            </a:endParaRPr>
          </a:p>
          <a:p>
            <a:pPr marL="0" lvl="0" indent="0" algn="l" rtl="0">
              <a:lnSpc>
                <a:spcPct val="115000"/>
              </a:lnSpc>
              <a:spcBef>
                <a:spcPts val="0"/>
              </a:spcBef>
              <a:spcAft>
                <a:spcPts val="0"/>
              </a:spcAft>
              <a:buNone/>
            </a:pPr>
            <a:endParaRPr sz="1000">
              <a:solidFill>
                <a:srgbClr val="FFFFFF"/>
              </a:solidFill>
            </a:endParaRPr>
          </a:p>
        </p:txBody>
      </p:sp>
      <p:sp>
        <p:nvSpPr>
          <p:cNvPr id="1474" name="Google Shape;1474;p48"/>
          <p:cNvSpPr txBox="1"/>
          <p:nvPr/>
        </p:nvSpPr>
        <p:spPr>
          <a:xfrm>
            <a:off x="1048350" y="4314290"/>
            <a:ext cx="7047300" cy="44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000">
                <a:solidFill>
                  <a:srgbClr val="FFFFFF"/>
                </a:solidFill>
              </a:rPr>
              <a:t>For more information about editing slides, please read</a:t>
            </a:r>
            <a:r>
              <a:rPr lang="en" sz="900">
                <a:solidFill>
                  <a:srgbClr val="FFFFFF"/>
                </a:solidFill>
              </a:rPr>
              <a:t> </a:t>
            </a:r>
            <a:r>
              <a:rPr lang="en" sz="1000">
                <a:solidFill>
                  <a:srgbClr val="FFFFFF"/>
                </a:solidFill>
              </a:rPr>
              <a:t>our FAQs or visit our blog:</a:t>
            </a:r>
            <a:endParaRPr sz="1000">
              <a:solidFill>
                <a:srgbClr val="FFFFFF"/>
              </a:solidFill>
            </a:endParaRPr>
          </a:p>
          <a:p>
            <a:pPr marL="0" lvl="0" indent="0" algn="ctr" rtl="0">
              <a:lnSpc>
                <a:spcPct val="115000"/>
              </a:lnSpc>
              <a:spcBef>
                <a:spcPts val="0"/>
              </a:spcBef>
              <a:spcAft>
                <a:spcPts val="0"/>
              </a:spcAft>
              <a:buNone/>
            </a:pPr>
            <a:r>
              <a:rPr lang="en" sz="1000" u="sng">
                <a:solidFill>
                  <a:srgbClr val="869FB2"/>
                </a:solidFill>
                <a:hlinkClick r:id="rId4">
                  <a:extLst>
                    <a:ext uri="{A12FA001-AC4F-418D-AE19-62706E023703}">
                      <ahyp:hlinkClr xmlns:ahyp="http://schemas.microsoft.com/office/drawing/2018/hyperlinkcolor"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5">
                  <a:extLst>
                    <a:ext uri="{A12FA001-AC4F-418D-AE19-62706E023703}">
                      <ahyp:hlinkClr xmlns:ahyp="http://schemas.microsoft.com/office/drawing/2018/hyperlinkcolor" val="tx"/>
                    </a:ext>
                  </a:extLst>
                </a:hlinkClick>
              </a:rPr>
              <a:t>https://slidesgo.com/slidesgo-school</a:t>
            </a:r>
            <a:endParaRPr sz="1000" u="sng">
              <a:solidFill>
                <a:srgbClr val="869FB2"/>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478"/>
        <p:cNvGrpSpPr/>
        <p:nvPr/>
      </p:nvGrpSpPr>
      <p:grpSpPr>
        <a:xfrm>
          <a:off x="0" y="0"/>
          <a:ext cx="0" cy="0"/>
          <a:chOff x="0" y="0"/>
          <a:chExt cx="0" cy="0"/>
        </a:xfrm>
      </p:grpSpPr>
      <p:sp>
        <p:nvSpPr>
          <p:cNvPr id="1479" name="Google Shape;1479;p49"/>
          <p:cNvSpPr txBox="1">
            <a:spLocks noGrp="1"/>
          </p:cNvSpPr>
          <p:nvPr>
            <p:ph type="title" idx="4294967295"/>
          </p:nvPr>
        </p:nvSpPr>
        <p:spPr>
          <a:xfrm>
            <a:off x="1048350" y="32004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Infographics</a:t>
            </a:r>
            <a:endParaRPr>
              <a:solidFill>
                <a:srgbClr val="FFFFFF"/>
              </a:solidFill>
              <a:latin typeface="Arial"/>
              <a:ea typeface="Arial"/>
              <a:cs typeface="Arial"/>
              <a:sym typeface="Arial"/>
            </a:endParaRPr>
          </a:p>
        </p:txBody>
      </p:sp>
      <p:sp>
        <p:nvSpPr>
          <p:cNvPr id="1480" name="Google Shape;1480;p49"/>
          <p:cNvSpPr txBox="1">
            <a:spLocks noGrp="1"/>
          </p:cNvSpPr>
          <p:nvPr>
            <p:ph type="body" idx="4294967295"/>
          </p:nvPr>
        </p:nvSpPr>
        <p:spPr>
          <a:xfrm>
            <a:off x="943675" y="1084204"/>
            <a:ext cx="7079400" cy="318300"/>
          </a:xfrm>
          <a:prstGeom prst="rect">
            <a:avLst/>
          </a:prstGeom>
        </p:spPr>
        <p:txBody>
          <a:bodyPr spcFirstLastPara="1" wrap="square" lIns="91425" tIns="91425" rIns="91425" bIns="91425" anchor="t" anchorCtr="0">
            <a:noAutofit/>
          </a:bodyPr>
          <a:lstStyle/>
          <a:p>
            <a:pPr marL="114300" lvl="0" indent="0" algn="l" rtl="0">
              <a:spcBef>
                <a:spcPts val="0"/>
              </a:spcBef>
              <a:spcAft>
                <a:spcPts val="0"/>
              </a:spcAft>
              <a:buNone/>
            </a:pPr>
            <a:r>
              <a:rPr lang="en">
                <a:solidFill>
                  <a:schemeClr val="lt1"/>
                </a:solidFill>
                <a:latin typeface="Arial"/>
                <a:ea typeface="Arial"/>
                <a:cs typeface="Arial"/>
                <a:sym typeface="Arial"/>
              </a:rPr>
              <a:t>You can add and edit some </a:t>
            </a:r>
            <a:r>
              <a:rPr lang="en" b="1">
                <a:solidFill>
                  <a:srgbClr val="869FB2"/>
                </a:solidFill>
                <a:uFill>
                  <a:noFill/>
                </a:uFill>
                <a:latin typeface="Arial"/>
                <a:ea typeface="Arial"/>
                <a:cs typeface="Arial"/>
                <a:sym typeface="Arial"/>
                <a:hlinkClick r:id="rId3">
                  <a:extLst>
                    <a:ext uri="{A12FA001-AC4F-418D-AE19-62706E023703}">
                      <ahyp:hlinkClr xmlns:ahyp="http://schemas.microsoft.com/office/drawing/2018/hyperlinkcolor" val="tx"/>
                    </a:ext>
                  </a:extLst>
                </a:hlinkClick>
              </a:rPr>
              <a:t>i</a:t>
            </a:r>
            <a:r>
              <a:rPr lang="en" b="1">
                <a:solidFill>
                  <a:srgbClr val="869FB2"/>
                </a:solidFill>
                <a:uFill>
                  <a:noFill/>
                </a:uFill>
                <a:latin typeface="Arial"/>
                <a:ea typeface="Arial"/>
                <a:cs typeface="Arial"/>
                <a:sym typeface="Arial"/>
                <a:hlinkClick r:id="rId3">
                  <a:extLst>
                    <a:ext uri="{A12FA001-AC4F-418D-AE19-62706E023703}">
                      <ahyp:hlinkClr xmlns:ahyp="http://schemas.microsoft.com/office/drawing/2018/hyperlinkcolor" val="tx"/>
                    </a:ext>
                  </a:extLst>
                </a:hlinkClick>
              </a:rPr>
              <a:t>nfographics</a:t>
            </a:r>
            <a:r>
              <a:rPr lang="en">
                <a:solidFill>
                  <a:schemeClr val="lt1"/>
                </a:solidFill>
                <a:latin typeface="Arial"/>
                <a:ea typeface="Arial"/>
                <a:cs typeface="Arial"/>
                <a:sym typeface="Arial"/>
              </a:rPr>
              <a:t> to your presentation to present your data in a visual way.</a:t>
            </a:r>
            <a:endParaRPr>
              <a:solidFill>
                <a:srgbClr val="FFFFFF"/>
              </a:solidFill>
              <a:latin typeface="Arial"/>
              <a:ea typeface="Arial"/>
              <a:cs typeface="Arial"/>
              <a:sym typeface="Arial"/>
            </a:endParaRPr>
          </a:p>
          <a:p>
            <a:pPr marL="0" marR="0" lvl="0" indent="0" algn="l" rtl="0">
              <a:lnSpc>
                <a:spcPct val="115000"/>
              </a:lnSpc>
              <a:spcBef>
                <a:spcPts val="0"/>
              </a:spcBef>
              <a:spcAft>
                <a:spcPts val="0"/>
              </a:spcAft>
              <a:buNone/>
            </a:pPr>
            <a:endParaRPr>
              <a:solidFill>
                <a:srgbClr val="869FB2"/>
              </a:solidFill>
              <a:latin typeface="Arial"/>
              <a:ea typeface="Arial"/>
              <a:cs typeface="Arial"/>
              <a:sym typeface="Arial"/>
            </a:endParaRPr>
          </a:p>
        </p:txBody>
      </p:sp>
      <p:sp>
        <p:nvSpPr>
          <p:cNvPr id="1481" name="Google Shape;1481;p49"/>
          <p:cNvSpPr txBox="1"/>
          <p:nvPr/>
        </p:nvSpPr>
        <p:spPr>
          <a:xfrm>
            <a:off x="943675" y="1487934"/>
            <a:ext cx="5571300" cy="2931900"/>
          </a:xfrm>
          <a:prstGeom prst="rect">
            <a:avLst/>
          </a:prstGeom>
          <a:noFill/>
          <a:ln>
            <a:noFill/>
          </a:ln>
        </p:spPr>
        <p:txBody>
          <a:bodyPr spcFirstLastPara="1" wrap="square" lIns="91425" tIns="91425" rIns="91425" bIns="91425" anchor="t" anchorCtr="0">
            <a:noAutofit/>
          </a:bodyPr>
          <a:lstStyle/>
          <a:p>
            <a:pPr marL="457200" lvl="0" indent="-298450" algn="l" rtl="0">
              <a:lnSpc>
                <a:spcPct val="115000"/>
              </a:lnSpc>
              <a:spcBef>
                <a:spcPts val="0"/>
              </a:spcBef>
              <a:spcAft>
                <a:spcPts val="0"/>
              </a:spcAft>
              <a:buClr>
                <a:srgbClr val="FFFFFF"/>
              </a:buClr>
              <a:buSzPts val="1100"/>
              <a:buChar char="●"/>
            </a:pPr>
            <a:r>
              <a:rPr lang="en" sz="1100">
                <a:solidFill>
                  <a:srgbClr val="FFFFFF"/>
                </a:solidFill>
              </a:rPr>
              <a:t>Choose your favourite infographic and insert it in your presentation using Ctrl C + Ctrl V or Cmd C + Cmd V in Mac.</a:t>
            </a:r>
            <a:endParaRPr sz="1100">
              <a:solidFill>
                <a:srgbClr val="FFFFFF"/>
              </a:solidFill>
            </a:endParaRPr>
          </a:p>
          <a:p>
            <a:pPr marL="457200" lvl="0" indent="-298450" algn="l" rtl="0">
              <a:lnSpc>
                <a:spcPct val="115000"/>
              </a:lnSpc>
              <a:spcBef>
                <a:spcPts val="0"/>
              </a:spcBef>
              <a:spcAft>
                <a:spcPts val="0"/>
              </a:spcAft>
              <a:buClr>
                <a:srgbClr val="FFFFFF"/>
              </a:buClr>
              <a:buSzPts val="1100"/>
              <a:buFont typeface="Proxima Nova"/>
              <a:buChar char="●"/>
            </a:pPr>
            <a:r>
              <a:rPr lang="en" sz="1100">
                <a:solidFill>
                  <a:srgbClr val="FFFFFF"/>
                </a:solidFill>
              </a:rPr>
              <a:t>Select one of the parts and </a:t>
            </a:r>
            <a:r>
              <a:rPr lang="en" sz="1100" b="1">
                <a:solidFill>
                  <a:srgbClr val="869FB2"/>
                </a:solidFill>
              </a:rPr>
              <a:t>ungroup</a:t>
            </a:r>
            <a:r>
              <a:rPr lang="en" sz="1100">
                <a:solidFill>
                  <a:srgbClr val="FFFFFF"/>
                </a:solidFill>
              </a:rPr>
              <a:t> it by right-clicking and choosing “Ungroup”. </a:t>
            </a:r>
            <a:endParaRPr sz="1100">
              <a:solidFill>
                <a:srgbClr val="FFFFFF"/>
              </a:solidFill>
            </a:endParaRPr>
          </a:p>
          <a:p>
            <a:pPr marL="457200" lvl="0" indent="-298450" algn="l" rtl="0">
              <a:lnSpc>
                <a:spcPct val="115000"/>
              </a:lnSpc>
              <a:spcBef>
                <a:spcPts val="0"/>
              </a:spcBef>
              <a:spcAft>
                <a:spcPts val="0"/>
              </a:spcAft>
              <a:buClr>
                <a:srgbClr val="FFFFFF"/>
              </a:buClr>
              <a:buSzPts val="1100"/>
              <a:buFont typeface="Proxima Nova"/>
              <a:buChar char="●"/>
            </a:pPr>
            <a:r>
              <a:rPr lang="en" sz="1100" b="1">
                <a:solidFill>
                  <a:srgbClr val="869FB2"/>
                </a:solidFill>
              </a:rPr>
              <a:t>Change the color</a:t>
            </a:r>
            <a:r>
              <a:rPr lang="en" sz="1100">
                <a:solidFill>
                  <a:srgbClr val="FFFFFF"/>
                </a:solidFill>
              </a:rPr>
              <a:t> by clicking on the paint bucket. </a:t>
            </a:r>
            <a:endParaRPr sz="1100">
              <a:solidFill>
                <a:srgbClr val="FFFFFF"/>
              </a:solidFill>
            </a:endParaRPr>
          </a:p>
          <a:p>
            <a:pPr marL="457200" lvl="0" indent="-298450" algn="l" rtl="0">
              <a:lnSpc>
                <a:spcPct val="115000"/>
              </a:lnSpc>
              <a:spcBef>
                <a:spcPts val="0"/>
              </a:spcBef>
              <a:spcAft>
                <a:spcPts val="0"/>
              </a:spcAft>
              <a:buClr>
                <a:srgbClr val="FFFFFF"/>
              </a:buClr>
              <a:buSzPts val="1100"/>
              <a:buFont typeface="Proxima Nova"/>
              <a:buChar char="●"/>
            </a:pPr>
            <a:r>
              <a:rPr lang="en" sz="1100">
                <a:solidFill>
                  <a:srgbClr val="FFFFFF"/>
                </a:solidFill>
              </a:rPr>
              <a:t>Then </a:t>
            </a:r>
            <a:r>
              <a:rPr lang="en" sz="1100" b="1">
                <a:solidFill>
                  <a:srgbClr val="869FB2"/>
                </a:solidFill>
              </a:rPr>
              <a:t>resize</a:t>
            </a:r>
            <a:r>
              <a:rPr lang="en" sz="1100">
                <a:solidFill>
                  <a:srgbClr val="FFFFFF"/>
                </a:solidFill>
              </a:rPr>
              <a:t> the element by clicking and dragging one of the square-shaped points of its bounding box (the cursor should look like a double-headed arrow). Remember to hold Shift while dragging to keep the proportions.</a:t>
            </a:r>
            <a:endParaRPr sz="1100">
              <a:solidFill>
                <a:srgbClr val="FFFFFF"/>
              </a:solidFill>
            </a:endParaRPr>
          </a:p>
          <a:p>
            <a:pPr marL="457200" lvl="0" indent="-298450" algn="l" rtl="0">
              <a:lnSpc>
                <a:spcPct val="115000"/>
              </a:lnSpc>
              <a:spcBef>
                <a:spcPts val="0"/>
              </a:spcBef>
              <a:spcAft>
                <a:spcPts val="0"/>
              </a:spcAft>
              <a:buClr>
                <a:srgbClr val="FFFFFF"/>
              </a:buClr>
              <a:buSzPts val="1100"/>
              <a:buFont typeface="Proxima Nova"/>
              <a:buChar char="●"/>
            </a:pPr>
            <a:r>
              <a:rPr lang="en" sz="1100" b="1">
                <a:solidFill>
                  <a:srgbClr val="869FB2"/>
                </a:solidFill>
              </a:rPr>
              <a:t>Group</a:t>
            </a:r>
            <a:r>
              <a:rPr lang="en" sz="1100">
                <a:solidFill>
                  <a:srgbClr val="FFFFFF"/>
                </a:solidFill>
              </a:rPr>
              <a:t> the elements again by selecting them, right-clicking and choosing “Group”.</a:t>
            </a:r>
            <a:endParaRPr sz="1100">
              <a:solidFill>
                <a:srgbClr val="FFFFFF"/>
              </a:solidFill>
            </a:endParaRPr>
          </a:p>
          <a:p>
            <a:pPr marL="457200" lvl="0" indent="-298450" algn="l" rtl="0">
              <a:lnSpc>
                <a:spcPct val="115000"/>
              </a:lnSpc>
              <a:spcBef>
                <a:spcPts val="0"/>
              </a:spcBef>
              <a:spcAft>
                <a:spcPts val="0"/>
              </a:spcAft>
              <a:buClr>
                <a:srgbClr val="FFFFFF"/>
              </a:buClr>
              <a:buSzPts val="1100"/>
              <a:buChar char="●"/>
            </a:pPr>
            <a:r>
              <a:rPr lang="en" sz="1100">
                <a:solidFill>
                  <a:srgbClr val="FFFFFF"/>
                </a:solidFill>
              </a:rPr>
              <a:t>Repeat the steps above with the other parts and when you’re done editing, copy the end result and paste it into your presentation.</a:t>
            </a:r>
            <a:endParaRPr sz="1100">
              <a:solidFill>
                <a:srgbClr val="FFFFFF"/>
              </a:solidFill>
            </a:endParaRPr>
          </a:p>
          <a:p>
            <a:pPr marL="457200" lvl="0" indent="-298450" algn="l" rtl="0">
              <a:lnSpc>
                <a:spcPct val="115000"/>
              </a:lnSpc>
              <a:spcBef>
                <a:spcPts val="0"/>
              </a:spcBef>
              <a:spcAft>
                <a:spcPts val="0"/>
              </a:spcAft>
              <a:buClr>
                <a:srgbClr val="FFFFFF"/>
              </a:buClr>
              <a:buSzPts val="1100"/>
              <a:buFont typeface="Proxima Nova"/>
              <a:buChar char="●"/>
            </a:pPr>
            <a:r>
              <a:rPr lang="en" sz="1100">
                <a:solidFill>
                  <a:srgbClr val="FFFFFF"/>
                </a:solidFill>
              </a:rPr>
              <a:t>Remember to choose the</a:t>
            </a:r>
            <a:r>
              <a:rPr lang="en" sz="1100">
                <a:solidFill>
                  <a:srgbClr val="78909C"/>
                </a:solidFill>
              </a:rPr>
              <a:t> </a:t>
            </a:r>
            <a:r>
              <a:rPr lang="en" sz="1100">
                <a:solidFill>
                  <a:srgbClr val="869FB2"/>
                </a:solidFill>
              </a:rPr>
              <a:t>“</a:t>
            </a:r>
            <a:r>
              <a:rPr lang="en" sz="1100" b="1">
                <a:solidFill>
                  <a:srgbClr val="869FB2"/>
                </a:solidFill>
              </a:rPr>
              <a:t>Keep source formatting</a:t>
            </a:r>
            <a:r>
              <a:rPr lang="en" sz="1100">
                <a:solidFill>
                  <a:srgbClr val="869FB2"/>
                </a:solidFill>
              </a:rPr>
              <a:t>”</a:t>
            </a:r>
            <a:r>
              <a:rPr lang="en" sz="1100">
                <a:solidFill>
                  <a:srgbClr val="FFFFFF"/>
                </a:solidFill>
              </a:rPr>
              <a:t> option so that it keeps the design. For more info, please visit </a:t>
            </a:r>
            <a:r>
              <a:rPr lang="en" sz="1100" b="1">
                <a:solidFill>
                  <a:srgbClr val="869FB2"/>
                </a:solidFill>
                <a:uFill>
                  <a:noFill/>
                </a:uFill>
                <a:hlinkClick r:id="rId4">
                  <a:extLst>
                    <a:ext uri="{A12FA001-AC4F-418D-AE19-62706E023703}">
                      <ahyp:hlinkClr xmlns:ahyp="http://schemas.microsoft.com/office/drawing/2018/hyperlinkcolor" val="tx"/>
                    </a:ext>
                  </a:extLst>
                </a:hlinkClick>
              </a:rPr>
              <a:t>our blog</a:t>
            </a:r>
            <a:r>
              <a:rPr lang="en" sz="1100">
                <a:solidFill>
                  <a:srgbClr val="FFFFFF"/>
                </a:solidFill>
              </a:rPr>
              <a:t>.</a:t>
            </a:r>
            <a:endParaRPr sz="1100"/>
          </a:p>
        </p:txBody>
      </p:sp>
      <p:grpSp>
        <p:nvGrpSpPr>
          <p:cNvPr id="1482" name="Google Shape;1482;p49"/>
          <p:cNvGrpSpPr/>
          <p:nvPr/>
        </p:nvGrpSpPr>
        <p:grpSpPr>
          <a:xfrm>
            <a:off x="6874322" y="1571957"/>
            <a:ext cx="1446116" cy="2863897"/>
            <a:chOff x="6529419" y="1724307"/>
            <a:chExt cx="1480463" cy="2931917"/>
          </a:xfrm>
        </p:grpSpPr>
        <p:grpSp>
          <p:nvGrpSpPr>
            <p:cNvPr id="1483" name="Google Shape;1483;p49"/>
            <p:cNvGrpSpPr/>
            <p:nvPr/>
          </p:nvGrpSpPr>
          <p:grpSpPr>
            <a:xfrm>
              <a:off x="6556827" y="1724307"/>
              <a:ext cx="956596" cy="944294"/>
              <a:chOff x="3800349" y="1238762"/>
              <a:chExt cx="1098904" cy="1084772"/>
            </a:xfrm>
          </p:grpSpPr>
          <p:grpSp>
            <p:nvGrpSpPr>
              <p:cNvPr id="1484" name="Google Shape;1484;p49"/>
              <p:cNvGrpSpPr/>
              <p:nvPr/>
            </p:nvGrpSpPr>
            <p:grpSpPr>
              <a:xfrm>
                <a:off x="3800349" y="1238762"/>
                <a:ext cx="1098904" cy="1084772"/>
                <a:chOff x="3800349" y="1238762"/>
                <a:chExt cx="1098904" cy="1084772"/>
              </a:xfrm>
            </p:grpSpPr>
            <p:sp>
              <p:nvSpPr>
                <p:cNvPr id="1485" name="Google Shape;1485;p49"/>
                <p:cNvSpPr/>
                <p:nvPr/>
              </p:nvSpPr>
              <p:spPr>
                <a:xfrm>
                  <a:off x="3800349" y="1238762"/>
                  <a:ext cx="1098904" cy="1084772"/>
                </a:xfrm>
                <a:custGeom>
                  <a:avLst/>
                  <a:gdLst/>
                  <a:ahLst/>
                  <a:cxnLst/>
                  <a:rect l="l" t="t" r="r" b="b"/>
                  <a:pathLst>
                    <a:path w="45721" h="45133" extrusionOk="0">
                      <a:moveTo>
                        <a:pt x="22825" y="1"/>
                      </a:moveTo>
                      <a:cubicBezTo>
                        <a:pt x="22054" y="1"/>
                        <a:pt x="21283" y="295"/>
                        <a:pt x="20693" y="885"/>
                      </a:cubicBezTo>
                      <a:lnTo>
                        <a:pt x="1179" y="20482"/>
                      </a:lnTo>
                      <a:cubicBezTo>
                        <a:pt x="0" y="21661"/>
                        <a:pt x="0" y="23566"/>
                        <a:pt x="1179" y="24733"/>
                      </a:cubicBezTo>
                      <a:lnTo>
                        <a:pt x="20777" y="44259"/>
                      </a:lnTo>
                      <a:cubicBezTo>
                        <a:pt x="21364" y="44841"/>
                        <a:pt x="22133" y="45133"/>
                        <a:pt x="22900" y="45133"/>
                      </a:cubicBezTo>
                      <a:cubicBezTo>
                        <a:pt x="23672" y="45133"/>
                        <a:pt x="24442" y="44838"/>
                        <a:pt x="25027" y="44247"/>
                      </a:cubicBezTo>
                      <a:lnTo>
                        <a:pt x="32873" y="36377"/>
                      </a:lnTo>
                      <a:cubicBezTo>
                        <a:pt x="33053" y="36197"/>
                        <a:pt x="33283" y="36110"/>
                        <a:pt x="33511" y="36110"/>
                      </a:cubicBezTo>
                      <a:cubicBezTo>
                        <a:pt x="33810" y="36110"/>
                        <a:pt x="34108" y="36260"/>
                        <a:pt x="34290" y="36544"/>
                      </a:cubicBezTo>
                      <a:cubicBezTo>
                        <a:pt x="34743" y="37246"/>
                        <a:pt x="35112" y="38020"/>
                        <a:pt x="35409" y="38806"/>
                      </a:cubicBezTo>
                      <a:cubicBezTo>
                        <a:pt x="35588" y="39294"/>
                        <a:pt x="35909" y="39735"/>
                        <a:pt x="36362" y="40080"/>
                      </a:cubicBezTo>
                      <a:cubicBezTo>
                        <a:pt x="36890" y="40489"/>
                        <a:pt x="37508" y="40695"/>
                        <a:pt x="38128" y="40695"/>
                      </a:cubicBezTo>
                      <a:cubicBezTo>
                        <a:pt x="38682" y="40695"/>
                        <a:pt x="39237" y="40530"/>
                        <a:pt x="39731" y="40199"/>
                      </a:cubicBezTo>
                      <a:cubicBezTo>
                        <a:pt x="41303" y="39127"/>
                        <a:pt x="41446" y="36984"/>
                        <a:pt x="40172" y="35710"/>
                      </a:cubicBezTo>
                      <a:cubicBezTo>
                        <a:pt x="39862" y="35401"/>
                        <a:pt x="39505" y="35186"/>
                        <a:pt x="39112" y="35044"/>
                      </a:cubicBezTo>
                      <a:cubicBezTo>
                        <a:pt x="38326" y="34758"/>
                        <a:pt x="37564" y="34401"/>
                        <a:pt x="36862" y="33948"/>
                      </a:cubicBezTo>
                      <a:cubicBezTo>
                        <a:pt x="36374" y="33639"/>
                        <a:pt x="36279" y="32960"/>
                        <a:pt x="36695" y="32543"/>
                      </a:cubicBezTo>
                      <a:lnTo>
                        <a:pt x="44553" y="24661"/>
                      </a:lnTo>
                      <a:cubicBezTo>
                        <a:pt x="45720" y="23483"/>
                        <a:pt x="45720" y="21578"/>
                        <a:pt x="44542" y="20399"/>
                      </a:cubicBezTo>
                      <a:lnTo>
                        <a:pt x="24956" y="885"/>
                      </a:lnTo>
                      <a:cubicBezTo>
                        <a:pt x="24366" y="295"/>
                        <a:pt x="23595" y="1"/>
                        <a:pt x="22825" y="1"/>
                      </a:cubicBezTo>
                      <a:close/>
                    </a:path>
                  </a:pathLst>
                </a:custGeom>
                <a:solidFill>
                  <a:srgbClr val="5EB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49"/>
                <p:cNvSpPr/>
                <p:nvPr/>
              </p:nvSpPr>
              <p:spPr>
                <a:xfrm>
                  <a:off x="3884758" y="1311226"/>
                  <a:ext cx="287338" cy="287050"/>
                </a:xfrm>
                <a:custGeom>
                  <a:avLst/>
                  <a:gdLst/>
                  <a:ahLst/>
                  <a:cxnLst/>
                  <a:rect l="l" t="t" r="r" b="b"/>
                  <a:pathLst>
                    <a:path w="11955" h="11943" extrusionOk="0">
                      <a:moveTo>
                        <a:pt x="5978" y="1"/>
                      </a:moveTo>
                      <a:cubicBezTo>
                        <a:pt x="2679" y="1"/>
                        <a:pt x="1" y="2668"/>
                        <a:pt x="1" y="5966"/>
                      </a:cubicBezTo>
                      <a:cubicBezTo>
                        <a:pt x="1" y="9276"/>
                        <a:pt x="2679" y="11943"/>
                        <a:pt x="5978" y="11943"/>
                      </a:cubicBezTo>
                      <a:cubicBezTo>
                        <a:pt x="9276" y="11943"/>
                        <a:pt x="11954" y="9276"/>
                        <a:pt x="11954" y="5966"/>
                      </a:cubicBezTo>
                      <a:cubicBezTo>
                        <a:pt x="11954" y="2668"/>
                        <a:pt x="9276" y="1"/>
                        <a:pt x="5978" y="1"/>
                      </a:cubicBezTo>
                      <a:close/>
                    </a:path>
                  </a:pathLst>
                </a:custGeom>
                <a:solidFill>
                  <a:srgbClr val="5EB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87" name="Google Shape;1487;p49"/>
              <p:cNvSpPr/>
              <p:nvPr/>
            </p:nvSpPr>
            <p:spPr>
              <a:xfrm>
                <a:off x="4162525" y="1593650"/>
                <a:ext cx="374561" cy="374975"/>
              </a:xfrm>
              <a:custGeom>
                <a:avLst/>
                <a:gdLst/>
                <a:ahLst/>
                <a:cxnLst/>
                <a:rect l="l" t="t" r="r" b="b"/>
                <a:pathLst>
                  <a:path w="10860" h="10872" extrusionOk="0">
                    <a:moveTo>
                      <a:pt x="5430" y="1"/>
                    </a:moveTo>
                    <a:cubicBezTo>
                      <a:pt x="3990" y="1"/>
                      <a:pt x="2608" y="560"/>
                      <a:pt x="1596" y="1584"/>
                    </a:cubicBezTo>
                    <a:cubicBezTo>
                      <a:pt x="561" y="2620"/>
                      <a:pt x="1" y="3989"/>
                      <a:pt x="1" y="5430"/>
                    </a:cubicBezTo>
                    <a:cubicBezTo>
                      <a:pt x="1" y="6561"/>
                      <a:pt x="346" y="7645"/>
                      <a:pt x="1001" y="8573"/>
                    </a:cubicBezTo>
                    <a:cubicBezTo>
                      <a:pt x="1632" y="9466"/>
                      <a:pt x="2513" y="10145"/>
                      <a:pt x="3537" y="10538"/>
                    </a:cubicBezTo>
                    <a:cubicBezTo>
                      <a:pt x="3559" y="10544"/>
                      <a:pt x="3579" y="10547"/>
                      <a:pt x="3599" y="10547"/>
                    </a:cubicBezTo>
                    <a:cubicBezTo>
                      <a:pt x="3656" y="10547"/>
                      <a:pt x="3704" y="10522"/>
                      <a:pt x="3740" y="10478"/>
                    </a:cubicBezTo>
                    <a:cubicBezTo>
                      <a:pt x="3763" y="10443"/>
                      <a:pt x="3763" y="10395"/>
                      <a:pt x="3763" y="10371"/>
                    </a:cubicBezTo>
                    <a:lnTo>
                      <a:pt x="3763" y="7275"/>
                    </a:lnTo>
                    <a:cubicBezTo>
                      <a:pt x="3763" y="7180"/>
                      <a:pt x="3692" y="7097"/>
                      <a:pt x="3585" y="7097"/>
                    </a:cubicBezTo>
                    <a:lnTo>
                      <a:pt x="2156" y="7097"/>
                    </a:lnTo>
                    <a:lnTo>
                      <a:pt x="2156" y="5835"/>
                    </a:lnTo>
                    <a:lnTo>
                      <a:pt x="3585" y="5835"/>
                    </a:lnTo>
                    <a:cubicBezTo>
                      <a:pt x="3680" y="5835"/>
                      <a:pt x="3763" y="5751"/>
                      <a:pt x="3763" y="5656"/>
                    </a:cubicBezTo>
                    <a:lnTo>
                      <a:pt x="3763" y="5430"/>
                    </a:lnTo>
                    <a:cubicBezTo>
                      <a:pt x="3763" y="3942"/>
                      <a:pt x="5180" y="2632"/>
                      <a:pt x="6799" y="2632"/>
                    </a:cubicBezTo>
                    <a:lnTo>
                      <a:pt x="7550" y="2632"/>
                    </a:lnTo>
                    <a:lnTo>
                      <a:pt x="7550" y="3894"/>
                    </a:lnTo>
                    <a:lnTo>
                      <a:pt x="6799" y="3894"/>
                    </a:lnTo>
                    <a:cubicBezTo>
                      <a:pt x="6311" y="3894"/>
                      <a:pt x="5883" y="4025"/>
                      <a:pt x="5561" y="4287"/>
                    </a:cubicBezTo>
                    <a:cubicBezTo>
                      <a:pt x="5228" y="4561"/>
                      <a:pt x="5025" y="4966"/>
                      <a:pt x="5025" y="5430"/>
                    </a:cubicBezTo>
                    <a:lnTo>
                      <a:pt x="5025" y="5656"/>
                    </a:lnTo>
                    <a:cubicBezTo>
                      <a:pt x="5025" y="5740"/>
                      <a:pt x="5109" y="5835"/>
                      <a:pt x="5204" y="5835"/>
                    </a:cubicBezTo>
                    <a:lnTo>
                      <a:pt x="5883" y="5835"/>
                    </a:lnTo>
                    <a:cubicBezTo>
                      <a:pt x="5966" y="5835"/>
                      <a:pt x="6061" y="5751"/>
                      <a:pt x="6061" y="5656"/>
                    </a:cubicBezTo>
                    <a:cubicBezTo>
                      <a:pt x="6061" y="5561"/>
                      <a:pt x="5978" y="5478"/>
                      <a:pt x="5883" y="5478"/>
                    </a:cubicBezTo>
                    <a:lnTo>
                      <a:pt x="5371" y="5478"/>
                    </a:lnTo>
                    <a:lnTo>
                      <a:pt x="5371" y="5418"/>
                    </a:lnTo>
                    <a:cubicBezTo>
                      <a:pt x="5371" y="4525"/>
                      <a:pt x="6145" y="4204"/>
                      <a:pt x="6799" y="4204"/>
                    </a:cubicBezTo>
                    <a:lnTo>
                      <a:pt x="7704" y="4204"/>
                    </a:lnTo>
                    <a:cubicBezTo>
                      <a:pt x="7800" y="4204"/>
                      <a:pt x="7883" y="4132"/>
                      <a:pt x="7883" y="4025"/>
                    </a:cubicBezTo>
                    <a:lnTo>
                      <a:pt x="7883" y="2418"/>
                    </a:lnTo>
                    <a:cubicBezTo>
                      <a:pt x="7883" y="2334"/>
                      <a:pt x="7811" y="2239"/>
                      <a:pt x="7704" y="2239"/>
                    </a:cubicBezTo>
                    <a:lnTo>
                      <a:pt x="6799" y="2239"/>
                    </a:lnTo>
                    <a:cubicBezTo>
                      <a:pt x="5966" y="2239"/>
                      <a:pt x="5121" y="2572"/>
                      <a:pt x="4466" y="3156"/>
                    </a:cubicBezTo>
                    <a:cubicBezTo>
                      <a:pt x="3799" y="3763"/>
                      <a:pt x="3418" y="4549"/>
                      <a:pt x="3418" y="5382"/>
                    </a:cubicBezTo>
                    <a:lnTo>
                      <a:pt x="3418" y="5442"/>
                    </a:lnTo>
                    <a:lnTo>
                      <a:pt x="1989" y="5442"/>
                    </a:lnTo>
                    <a:cubicBezTo>
                      <a:pt x="1906" y="5442"/>
                      <a:pt x="1811" y="5513"/>
                      <a:pt x="1811" y="5620"/>
                    </a:cubicBezTo>
                    <a:lnTo>
                      <a:pt x="1811" y="7228"/>
                    </a:lnTo>
                    <a:cubicBezTo>
                      <a:pt x="1811" y="7323"/>
                      <a:pt x="1894" y="7406"/>
                      <a:pt x="1989" y="7406"/>
                    </a:cubicBezTo>
                    <a:lnTo>
                      <a:pt x="3418" y="7406"/>
                    </a:lnTo>
                    <a:lnTo>
                      <a:pt x="3418" y="10085"/>
                    </a:lnTo>
                    <a:cubicBezTo>
                      <a:pt x="1561" y="9300"/>
                      <a:pt x="346" y="7442"/>
                      <a:pt x="346" y="5418"/>
                    </a:cubicBezTo>
                    <a:cubicBezTo>
                      <a:pt x="346" y="2596"/>
                      <a:pt x="2620" y="322"/>
                      <a:pt x="5430" y="322"/>
                    </a:cubicBezTo>
                    <a:cubicBezTo>
                      <a:pt x="8228" y="322"/>
                      <a:pt x="10526" y="2620"/>
                      <a:pt x="10526" y="5418"/>
                    </a:cubicBezTo>
                    <a:cubicBezTo>
                      <a:pt x="10526" y="8228"/>
                      <a:pt x="8240" y="10502"/>
                      <a:pt x="5430" y="10502"/>
                    </a:cubicBezTo>
                    <a:lnTo>
                      <a:pt x="5371" y="10502"/>
                    </a:lnTo>
                    <a:lnTo>
                      <a:pt x="5371" y="7418"/>
                    </a:lnTo>
                    <a:lnTo>
                      <a:pt x="7728" y="7418"/>
                    </a:lnTo>
                    <a:cubicBezTo>
                      <a:pt x="7811" y="7418"/>
                      <a:pt x="7907" y="7347"/>
                      <a:pt x="7907" y="7240"/>
                    </a:cubicBezTo>
                    <a:lnTo>
                      <a:pt x="7907" y="5656"/>
                    </a:lnTo>
                    <a:cubicBezTo>
                      <a:pt x="7907" y="5561"/>
                      <a:pt x="7823" y="5478"/>
                      <a:pt x="7728" y="5478"/>
                    </a:cubicBezTo>
                    <a:lnTo>
                      <a:pt x="6728" y="5478"/>
                    </a:lnTo>
                    <a:cubicBezTo>
                      <a:pt x="6633" y="5478"/>
                      <a:pt x="6549" y="5549"/>
                      <a:pt x="6549" y="5656"/>
                    </a:cubicBezTo>
                    <a:cubicBezTo>
                      <a:pt x="6549" y="5740"/>
                      <a:pt x="6621" y="5835"/>
                      <a:pt x="6728" y="5835"/>
                    </a:cubicBezTo>
                    <a:lnTo>
                      <a:pt x="7561" y="5835"/>
                    </a:lnTo>
                    <a:lnTo>
                      <a:pt x="7561" y="7097"/>
                    </a:lnTo>
                    <a:lnTo>
                      <a:pt x="5204" y="7097"/>
                    </a:lnTo>
                    <a:cubicBezTo>
                      <a:pt x="5121" y="7097"/>
                      <a:pt x="5025" y="7168"/>
                      <a:pt x="5025" y="7275"/>
                    </a:cubicBezTo>
                    <a:lnTo>
                      <a:pt x="5025" y="10693"/>
                    </a:lnTo>
                    <a:cubicBezTo>
                      <a:pt x="5025" y="10788"/>
                      <a:pt x="5109" y="10859"/>
                      <a:pt x="5192" y="10871"/>
                    </a:cubicBezTo>
                    <a:lnTo>
                      <a:pt x="5430" y="10871"/>
                    </a:lnTo>
                    <a:cubicBezTo>
                      <a:pt x="6871" y="10871"/>
                      <a:pt x="8240" y="10312"/>
                      <a:pt x="9276" y="9288"/>
                    </a:cubicBezTo>
                    <a:cubicBezTo>
                      <a:pt x="10300" y="8252"/>
                      <a:pt x="10859" y="6883"/>
                      <a:pt x="10859" y="5442"/>
                    </a:cubicBezTo>
                    <a:cubicBezTo>
                      <a:pt x="10859" y="3989"/>
                      <a:pt x="10300" y="2620"/>
                      <a:pt x="9276" y="1584"/>
                    </a:cubicBezTo>
                    <a:cubicBezTo>
                      <a:pt x="8240" y="560"/>
                      <a:pt x="6871" y="1"/>
                      <a:pt x="54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8" name="Google Shape;1488;p49"/>
            <p:cNvGrpSpPr/>
            <p:nvPr/>
          </p:nvGrpSpPr>
          <p:grpSpPr>
            <a:xfrm>
              <a:off x="7053286" y="2227254"/>
              <a:ext cx="956596" cy="944252"/>
              <a:chOff x="4370663" y="1816530"/>
              <a:chExt cx="1098904" cy="1084724"/>
            </a:xfrm>
          </p:grpSpPr>
          <p:grpSp>
            <p:nvGrpSpPr>
              <p:cNvPr id="1489" name="Google Shape;1489;p49"/>
              <p:cNvGrpSpPr/>
              <p:nvPr/>
            </p:nvGrpSpPr>
            <p:grpSpPr>
              <a:xfrm>
                <a:off x="4370663" y="1816530"/>
                <a:ext cx="1098904" cy="1084724"/>
                <a:chOff x="4370663" y="1816530"/>
                <a:chExt cx="1098904" cy="1084724"/>
              </a:xfrm>
            </p:grpSpPr>
            <p:sp>
              <p:nvSpPr>
                <p:cNvPr id="1490" name="Google Shape;1490;p49"/>
                <p:cNvSpPr/>
                <p:nvPr/>
              </p:nvSpPr>
              <p:spPr>
                <a:xfrm>
                  <a:off x="4370663" y="1816530"/>
                  <a:ext cx="1098904" cy="1084724"/>
                </a:xfrm>
                <a:custGeom>
                  <a:avLst/>
                  <a:gdLst/>
                  <a:ahLst/>
                  <a:cxnLst/>
                  <a:rect l="l" t="t" r="r" b="b"/>
                  <a:pathLst>
                    <a:path w="45721" h="45131" extrusionOk="0">
                      <a:moveTo>
                        <a:pt x="22862" y="0"/>
                      </a:moveTo>
                      <a:cubicBezTo>
                        <a:pt x="22092" y="0"/>
                        <a:pt x="21324" y="295"/>
                        <a:pt x="20741" y="884"/>
                      </a:cubicBezTo>
                      <a:lnTo>
                        <a:pt x="12871" y="8742"/>
                      </a:lnTo>
                      <a:cubicBezTo>
                        <a:pt x="12698" y="8921"/>
                        <a:pt x="12472" y="9005"/>
                        <a:pt x="12246" y="9005"/>
                      </a:cubicBezTo>
                      <a:cubicBezTo>
                        <a:pt x="11945" y="9005"/>
                        <a:pt x="11643" y="8855"/>
                        <a:pt x="11466" y="8576"/>
                      </a:cubicBezTo>
                      <a:cubicBezTo>
                        <a:pt x="11014" y="7861"/>
                        <a:pt x="10645" y="7099"/>
                        <a:pt x="10347" y="6302"/>
                      </a:cubicBezTo>
                      <a:cubicBezTo>
                        <a:pt x="10168" y="5813"/>
                        <a:pt x="9847" y="5373"/>
                        <a:pt x="9394" y="5028"/>
                      </a:cubicBezTo>
                      <a:cubicBezTo>
                        <a:pt x="8866" y="4619"/>
                        <a:pt x="8248" y="4413"/>
                        <a:pt x="7630" y="4413"/>
                      </a:cubicBezTo>
                      <a:cubicBezTo>
                        <a:pt x="7078" y="4413"/>
                        <a:pt x="6526" y="4577"/>
                        <a:pt x="6037" y="4909"/>
                      </a:cubicBezTo>
                      <a:cubicBezTo>
                        <a:pt x="4465" y="5968"/>
                        <a:pt x="4310" y="8123"/>
                        <a:pt x="5584" y="9385"/>
                      </a:cubicBezTo>
                      <a:cubicBezTo>
                        <a:pt x="5894" y="9695"/>
                        <a:pt x="6251" y="9921"/>
                        <a:pt x="6632" y="10064"/>
                      </a:cubicBezTo>
                      <a:cubicBezTo>
                        <a:pt x="7418" y="10350"/>
                        <a:pt x="8180" y="10707"/>
                        <a:pt x="8882" y="11159"/>
                      </a:cubicBezTo>
                      <a:cubicBezTo>
                        <a:pt x="9383" y="11469"/>
                        <a:pt x="9466" y="12148"/>
                        <a:pt x="9049" y="12564"/>
                      </a:cubicBezTo>
                      <a:lnTo>
                        <a:pt x="1179" y="20434"/>
                      </a:lnTo>
                      <a:cubicBezTo>
                        <a:pt x="0" y="21613"/>
                        <a:pt x="0" y="23518"/>
                        <a:pt x="1179" y="24697"/>
                      </a:cubicBezTo>
                      <a:lnTo>
                        <a:pt x="20741" y="44247"/>
                      </a:lnTo>
                      <a:cubicBezTo>
                        <a:pt x="21324" y="44836"/>
                        <a:pt x="22092" y="45131"/>
                        <a:pt x="22862" y="45131"/>
                      </a:cubicBezTo>
                      <a:cubicBezTo>
                        <a:pt x="23631" y="45131"/>
                        <a:pt x="24402" y="44836"/>
                        <a:pt x="24992" y="44247"/>
                      </a:cubicBezTo>
                      <a:lnTo>
                        <a:pt x="44554" y="24697"/>
                      </a:lnTo>
                      <a:cubicBezTo>
                        <a:pt x="45720" y="23518"/>
                        <a:pt x="45720" y="21613"/>
                        <a:pt x="44554" y="20434"/>
                      </a:cubicBezTo>
                      <a:lnTo>
                        <a:pt x="24992" y="884"/>
                      </a:lnTo>
                      <a:cubicBezTo>
                        <a:pt x="24402" y="295"/>
                        <a:pt x="23631" y="0"/>
                        <a:pt x="22862" y="0"/>
                      </a:cubicBezTo>
                      <a:close/>
                    </a:path>
                  </a:pathLst>
                </a:custGeom>
                <a:solidFill>
                  <a:srgbClr val="69E7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49"/>
                <p:cNvSpPr/>
                <p:nvPr/>
              </p:nvSpPr>
              <p:spPr>
                <a:xfrm>
                  <a:off x="5055718" y="1904160"/>
                  <a:ext cx="287338" cy="287338"/>
                </a:xfrm>
                <a:custGeom>
                  <a:avLst/>
                  <a:gdLst/>
                  <a:ahLst/>
                  <a:cxnLst/>
                  <a:rect l="l" t="t" r="r" b="b"/>
                  <a:pathLst>
                    <a:path w="11955" h="11955" extrusionOk="0">
                      <a:moveTo>
                        <a:pt x="5978" y="0"/>
                      </a:moveTo>
                      <a:cubicBezTo>
                        <a:pt x="2680" y="0"/>
                        <a:pt x="1" y="2679"/>
                        <a:pt x="1" y="5977"/>
                      </a:cubicBezTo>
                      <a:cubicBezTo>
                        <a:pt x="1" y="9275"/>
                        <a:pt x="2680" y="11954"/>
                        <a:pt x="5978" y="11954"/>
                      </a:cubicBezTo>
                      <a:cubicBezTo>
                        <a:pt x="9276" y="11954"/>
                        <a:pt x="11955" y="9275"/>
                        <a:pt x="11955" y="5977"/>
                      </a:cubicBezTo>
                      <a:cubicBezTo>
                        <a:pt x="11955" y="2679"/>
                        <a:pt x="9276" y="0"/>
                        <a:pt x="5978" y="0"/>
                      </a:cubicBezTo>
                      <a:close/>
                    </a:path>
                  </a:pathLst>
                </a:custGeom>
                <a:solidFill>
                  <a:srgbClr val="69E7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2" name="Google Shape;1492;p49"/>
              <p:cNvGrpSpPr/>
              <p:nvPr/>
            </p:nvGrpSpPr>
            <p:grpSpPr>
              <a:xfrm>
                <a:off x="4732628" y="2171596"/>
                <a:ext cx="374986" cy="374572"/>
                <a:chOff x="3303268" y="3817349"/>
                <a:chExt cx="346056" cy="345674"/>
              </a:xfrm>
            </p:grpSpPr>
            <p:sp>
              <p:nvSpPr>
                <p:cNvPr id="1493" name="Google Shape;1493;p49"/>
                <p:cNvSpPr/>
                <p:nvPr/>
              </p:nvSpPr>
              <p:spPr>
                <a:xfrm>
                  <a:off x="3303268" y="3817349"/>
                  <a:ext cx="346056" cy="345674"/>
                </a:xfrm>
                <a:custGeom>
                  <a:avLst/>
                  <a:gdLst/>
                  <a:ahLst/>
                  <a:cxnLst/>
                  <a:rect l="l" t="t" r="r" b="b"/>
                  <a:pathLst>
                    <a:path w="10872" h="10860" extrusionOk="0">
                      <a:moveTo>
                        <a:pt x="5418" y="334"/>
                      </a:moveTo>
                      <a:cubicBezTo>
                        <a:pt x="8228" y="334"/>
                        <a:pt x="10514" y="2608"/>
                        <a:pt x="10514" y="5430"/>
                      </a:cubicBezTo>
                      <a:cubicBezTo>
                        <a:pt x="10514" y="8240"/>
                        <a:pt x="8228" y="10514"/>
                        <a:pt x="5418" y="10514"/>
                      </a:cubicBezTo>
                      <a:cubicBezTo>
                        <a:pt x="2608" y="10514"/>
                        <a:pt x="334" y="8240"/>
                        <a:pt x="334" y="5430"/>
                      </a:cubicBezTo>
                      <a:cubicBezTo>
                        <a:pt x="334" y="2608"/>
                        <a:pt x="2608" y="334"/>
                        <a:pt x="5418"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3" y="10859"/>
                        <a:pt x="8252" y="10300"/>
                        <a:pt x="9276" y="9264"/>
                      </a:cubicBezTo>
                      <a:cubicBezTo>
                        <a:pt x="10300" y="8240"/>
                        <a:pt x="10871" y="6871"/>
                        <a:pt x="10871" y="5430"/>
                      </a:cubicBezTo>
                      <a:cubicBezTo>
                        <a:pt x="10871" y="3989"/>
                        <a:pt x="10300" y="2620"/>
                        <a:pt x="9276" y="1584"/>
                      </a:cubicBezTo>
                      <a:cubicBezTo>
                        <a:pt x="8252" y="560"/>
                        <a:pt x="6883" y="1"/>
                        <a:pt x="54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49"/>
                <p:cNvSpPr/>
                <p:nvPr/>
              </p:nvSpPr>
              <p:spPr>
                <a:xfrm>
                  <a:off x="3368074" y="3882537"/>
                  <a:ext cx="215298" cy="215298"/>
                </a:xfrm>
                <a:custGeom>
                  <a:avLst/>
                  <a:gdLst/>
                  <a:ahLst/>
                  <a:cxnLst/>
                  <a:rect l="l" t="t" r="r" b="b"/>
                  <a:pathLst>
                    <a:path w="6764" h="6764" extrusionOk="0">
                      <a:moveTo>
                        <a:pt x="5335" y="346"/>
                      </a:moveTo>
                      <a:cubicBezTo>
                        <a:pt x="5930" y="346"/>
                        <a:pt x="6418" y="834"/>
                        <a:pt x="6418" y="1429"/>
                      </a:cubicBezTo>
                      <a:lnTo>
                        <a:pt x="6418" y="5335"/>
                      </a:lnTo>
                      <a:cubicBezTo>
                        <a:pt x="6418" y="5930"/>
                        <a:pt x="5930" y="6418"/>
                        <a:pt x="5335" y="6418"/>
                      </a:cubicBezTo>
                      <a:lnTo>
                        <a:pt x="1429" y="6418"/>
                      </a:lnTo>
                      <a:cubicBezTo>
                        <a:pt x="834" y="6418"/>
                        <a:pt x="346" y="5930"/>
                        <a:pt x="346" y="5335"/>
                      </a:cubicBezTo>
                      <a:lnTo>
                        <a:pt x="346" y="1429"/>
                      </a:lnTo>
                      <a:cubicBezTo>
                        <a:pt x="346" y="834"/>
                        <a:pt x="834" y="346"/>
                        <a:pt x="1429" y="346"/>
                      </a:cubicBezTo>
                      <a:close/>
                      <a:moveTo>
                        <a:pt x="1429" y="1"/>
                      </a:moveTo>
                      <a:cubicBezTo>
                        <a:pt x="644" y="1"/>
                        <a:pt x="1" y="644"/>
                        <a:pt x="1" y="1429"/>
                      </a:cubicBezTo>
                      <a:lnTo>
                        <a:pt x="1" y="5335"/>
                      </a:lnTo>
                      <a:cubicBezTo>
                        <a:pt x="1" y="6120"/>
                        <a:pt x="644" y="6763"/>
                        <a:pt x="1429" y="6763"/>
                      </a:cubicBezTo>
                      <a:lnTo>
                        <a:pt x="5335" y="6763"/>
                      </a:lnTo>
                      <a:cubicBezTo>
                        <a:pt x="6121" y="6763"/>
                        <a:pt x="6763" y="6120"/>
                        <a:pt x="6763" y="5335"/>
                      </a:cubicBezTo>
                      <a:lnTo>
                        <a:pt x="6763" y="1429"/>
                      </a:lnTo>
                      <a:cubicBezTo>
                        <a:pt x="6763" y="644"/>
                        <a:pt x="6121" y="1"/>
                        <a:pt x="53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49"/>
                <p:cNvSpPr/>
                <p:nvPr/>
              </p:nvSpPr>
              <p:spPr>
                <a:xfrm>
                  <a:off x="3418143" y="3933656"/>
                  <a:ext cx="114811" cy="112742"/>
                </a:xfrm>
                <a:custGeom>
                  <a:avLst/>
                  <a:gdLst/>
                  <a:ahLst/>
                  <a:cxnLst/>
                  <a:rect l="l" t="t" r="r" b="b"/>
                  <a:pathLst>
                    <a:path w="3607" h="3542" extrusionOk="0">
                      <a:moveTo>
                        <a:pt x="1822" y="0"/>
                      </a:moveTo>
                      <a:cubicBezTo>
                        <a:pt x="812" y="0"/>
                        <a:pt x="1" y="851"/>
                        <a:pt x="59" y="1859"/>
                      </a:cubicBezTo>
                      <a:cubicBezTo>
                        <a:pt x="95" y="2776"/>
                        <a:pt x="833" y="3502"/>
                        <a:pt x="1726" y="3538"/>
                      </a:cubicBezTo>
                      <a:cubicBezTo>
                        <a:pt x="1764" y="3541"/>
                        <a:pt x="1802" y="3542"/>
                        <a:pt x="1840" y="3542"/>
                      </a:cubicBezTo>
                      <a:cubicBezTo>
                        <a:pt x="2178" y="3542"/>
                        <a:pt x="2494" y="3447"/>
                        <a:pt x="2762" y="3276"/>
                      </a:cubicBezTo>
                      <a:cubicBezTo>
                        <a:pt x="2857" y="3217"/>
                        <a:pt x="2869" y="3086"/>
                        <a:pt x="2797" y="3014"/>
                      </a:cubicBezTo>
                      <a:cubicBezTo>
                        <a:pt x="2761" y="2978"/>
                        <a:pt x="2711" y="2964"/>
                        <a:pt x="2664" y="2964"/>
                      </a:cubicBezTo>
                      <a:cubicBezTo>
                        <a:pt x="2634" y="2964"/>
                        <a:pt x="2606" y="2969"/>
                        <a:pt x="2583" y="2979"/>
                      </a:cubicBezTo>
                      <a:cubicBezTo>
                        <a:pt x="2380" y="3096"/>
                        <a:pt x="2149" y="3185"/>
                        <a:pt x="1897" y="3185"/>
                      </a:cubicBezTo>
                      <a:cubicBezTo>
                        <a:pt x="1868" y="3185"/>
                        <a:pt x="1839" y="3183"/>
                        <a:pt x="1809" y="3181"/>
                      </a:cubicBezTo>
                      <a:cubicBezTo>
                        <a:pt x="1023" y="3169"/>
                        <a:pt x="380" y="2514"/>
                        <a:pt x="392" y="1716"/>
                      </a:cubicBezTo>
                      <a:cubicBezTo>
                        <a:pt x="426" y="948"/>
                        <a:pt x="1028" y="330"/>
                        <a:pt x="1792" y="330"/>
                      </a:cubicBezTo>
                      <a:cubicBezTo>
                        <a:pt x="1833" y="330"/>
                        <a:pt x="1874" y="332"/>
                        <a:pt x="1916" y="335"/>
                      </a:cubicBezTo>
                      <a:cubicBezTo>
                        <a:pt x="2619" y="371"/>
                        <a:pt x="3190" y="943"/>
                        <a:pt x="3250" y="1633"/>
                      </a:cubicBezTo>
                      <a:cubicBezTo>
                        <a:pt x="3285" y="1919"/>
                        <a:pt x="3214" y="2193"/>
                        <a:pt x="3095" y="2431"/>
                      </a:cubicBezTo>
                      <a:cubicBezTo>
                        <a:pt x="3059" y="2490"/>
                        <a:pt x="3059" y="2574"/>
                        <a:pt x="3119" y="2633"/>
                      </a:cubicBezTo>
                      <a:cubicBezTo>
                        <a:pt x="3149" y="2663"/>
                        <a:pt x="3191" y="2678"/>
                        <a:pt x="3234" y="2678"/>
                      </a:cubicBezTo>
                      <a:cubicBezTo>
                        <a:pt x="3295" y="2678"/>
                        <a:pt x="3358" y="2648"/>
                        <a:pt x="3393" y="2586"/>
                      </a:cubicBezTo>
                      <a:cubicBezTo>
                        <a:pt x="3536" y="2324"/>
                        <a:pt x="3607" y="2014"/>
                        <a:pt x="3583" y="1669"/>
                      </a:cubicBezTo>
                      <a:cubicBezTo>
                        <a:pt x="3536" y="764"/>
                        <a:pt x="2797" y="50"/>
                        <a:pt x="1904" y="2"/>
                      </a:cubicBezTo>
                      <a:cubicBezTo>
                        <a:pt x="1877" y="1"/>
                        <a:pt x="1849" y="0"/>
                        <a:pt x="18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49"/>
                <p:cNvSpPr/>
                <p:nvPr/>
              </p:nvSpPr>
              <p:spPr>
                <a:xfrm>
                  <a:off x="3519298" y="3910197"/>
                  <a:ext cx="29570" cy="29220"/>
                </a:xfrm>
                <a:custGeom>
                  <a:avLst/>
                  <a:gdLst/>
                  <a:ahLst/>
                  <a:cxnLst/>
                  <a:rect l="l" t="t" r="r" b="b"/>
                  <a:pathLst>
                    <a:path w="929" h="918" extrusionOk="0">
                      <a:moveTo>
                        <a:pt x="465" y="1"/>
                      </a:moveTo>
                      <a:cubicBezTo>
                        <a:pt x="203" y="1"/>
                        <a:pt x="0" y="203"/>
                        <a:pt x="0" y="453"/>
                      </a:cubicBezTo>
                      <a:cubicBezTo>
                        <a:pt x="0" y="715"/>
                        <a:pt x="203" y="918"/>
                        <a:pt x="465" y="918"/>
                      </a:cubicBezTo>
                      <a:cubicBezTo>
                        <a:pt x="715" y="918"/>
                        <a:pt x="929" y="715"/>
                        <a:pt x="929" y="453"/>
                      </a:cubicBezTo>
                      <a:cubicBezTo>
                        <a:pt x="929" y="203"/>
                        <a:pt x="715" y="1"/>
                        <a:pt x="46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497" name="Google Shape;1497;p49"/>
            <p:cNvGrpSpPr/>
            <p:nvPr/>
          </p:nvGrpSpPr>
          <p:grpSpPr>
            <a:xfrm>
              <a:off x="6547098" y="2715744"/>
              <a:ext cx="956596" cy="944315"/>
              <a:chOff x="3789173" y="2377690"/>
              <a:chExt cx="1098904" cy="1084796"/>
            </a:xfrm>
          </p:grpSpPr>
          <p:grpSp>
            <p:nvGrpSpPr>
              <p:cNvPr id="1498" name="Google Shape;1498;p49"/>
              <p:cNvGrpSpPr/>
              <p:nvPr/>
            </p:nvGrpSpPr>
            <p:grpSpPr>
              <a:xfrm>
                <a:off x="3789173" y="2377690"/>
                <a:ext cx="1098904" cy="1084796"/>
                <a:chOff x="3789173" y="2377690"/>
                <a:chExt cx="1098904" cy="1084796"/>
              </a:xfrm>
            </p:grpSpPr>
            <p:sp>
              <p:nvSpPr>
                <p:cNvPr id="1499" name="Google Shape;1499;p49"/>
                <p:cNvSpPr/>
                <p:nvPr/>
              </p:nvSpPr>
              <p:spPr>
                <a:xfrm>
                  <a:off x="3789173" y="2377690"/>
                  <a:ext cx="1098904" cy="1084796"/>
                </a:xfrm>
                <a:custGeom>
                  <a:avLst/>
                  <a:gdLst/>
                  <a:ahLst/>
                  <a:cxnLst/>
                  <a:rect l="l" t="t" r="r" b="b"/>
                  <a:pathLst>
                    <a:path w="45721" h="45134" extrusionOk="0">
                      <a:moveTo>
                        <a:pt x="22861" y="0"/>
                      </a:moveTo>
                      <a:cubicBezTo>
                        <a:pt x="22090" y="0"/>
                        <a:pt x="21319" y="295"/>
                        <a:pt x="20730" y="884"/>
                      </a:cubicBezTo>
                      <a:lnTo>
                        <a:pt x="1180" y="20446"/>
                      </a:lnTo>
                      <a:cubicBezTo>
                        <a:pt x="1" y="21613"/>
                        <a:pt x="1" y="23518"/>
                        <a:pt x="1180" y="24697"/>
                      </a:cubicBezTo>
                      <a:lnTo>
                        <a:pt x="20730" y="44259"/>
                      </a:lnTo>
                      <a:cubicBezTo>
                        <a:pt x="21319" y="44842"/>
                        <a:pt x="22090" y="45134"/>
                        <a:pt x="22861" y="45134"/>
                      </a:cubicBezTo>
                      <a:cubicBezTo>
                        <a:pt x="23632" y="45134"/>
                        <a:pt x="24403" y="44842"/>
                        <a:pt x="24992" y="44259"/>
                      </a:cubicBezTo>
                      <a:lnTo>
                        <a:pt x="44542" y="24697"/>
                      </a:lnTo>
                      <a:cubicBezTo>
                        <a:pt x="45721" y="23518"/>
                        <a:pt x="45721" y="21613"/>
                        <a:pt x="44542" y="20446"/>
                      </a:cubicBezTo>
                      <a:lnTo>
                        <a:pt x="36684" y="12576"/>
                      </a:lnTo>
                      <a:cubicBezTo>
                        <a:pt x="36267" y="12171"/>
                        <a:pt x="36363" y="11481"/>
                        <a:pt x="36851" y="11171"/>
                      </a:cubicBezTo>
                      <a:cubicBezTo>
                        <a:pt x="37565" y="10719"/>
                        <a:pt x="38327" y="10350"/>
                        <a:pt x="39125" y="10052"/>
                      </a:cubicBezTo>
                      <a:cubicBezTo>
                        <a:pt x="39613" y="9874"/>
                        <a:pt x="40054" y="9552"/>
                        <a:pt x="40399" y="9100"/>
                      </a:cubicBezTo>
                      <a:cubicBezTo>
                        <a:pt x="41173" y="8099"/>
                        <a:pt x="41220" y="6778"/>
                        <a:pt x="40518" y="5730"/>
                      </a:cubicBezTo>
                      <a:cubicBezTo>
                        <a:pt x="39932" y="4868"/>
                        <a:pt x="39013" y="4436"/>
                        <a:pt x="38094" y="4436"/>
                      </a:cubicBezTo>
                      <a:cubicBezTo>
                        <a:pt x="37349" y="4436"/>
                        <a:pt x="36606" y="4720"/>
                        <a:pt x="36041" y="5290"/>
                      </a:cubicBezTo>
                      <a:cubicBezTo>
                        <a:pt x="35732" y="5587"/>
                        <a:pt x="35505" y="5956"/>
                        <a:pt x="35362" y="6337"/>
                      </a:cubicBezTo>
                      <a:cubicBezTo>
                        <a:pt x="35077" y="7123"/>
                        <a:pt x="34720" y="7885"/>
                        <a:pt x="34267" y="8588"/>
                      </a:cubicBezTo>
                      <a:cubicBezTo>
                        <a:pt x="34091" y="8872"/>
                        <a:pt x="33797" y="9021"/>
                        <a:pt x="33498" y="9021"/>
                      </a:cubicBezTo>
                      <a:cubicBezTo>
                        <a:pt x="33271" y="9021"/>
                        <a:pt x="33042" y="8934"/>
                        <a:pt x="32862" y="8754"/>
                      </a:cubicBezTo>
                      <a:lnTo>
                        <a:pt x="24992" y="884"/>
                      </a:lnTo>
                      <a:cubicBezTo>
                        <a:pt x="24403" y="295"/>
                        <a:pt x="23632" y="0"/>
                        <a:pt x="22861" y="0"/>
                      </a:cubicBezTo>
                      <a:close/>
                    </a:path>
                  </a:pathLst>
                </a:custGeom>
                <a:solidFill>
                  <a:srgbClr val="4949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49"/>
                <p:cNvSpPr/>
                <p:nvPr/>
              </p:nvSpPr>
              <p:spPr>
                <a:xfrm>
                  <a:off x="3885623" y="2465897"/>
                  <a:ext cx="287050" cy="287338"/>
                </a:xfrm>
                <a:custGeom>
                  <a:avLst/>
                  <a:gdLst/>
                  <a:ahLst/>
                  <a:cxnLst/>
                  <a:rect l="l" t="t" r="r" b="b"/>
                  <a:pathLst>
                    <a:path w="11943" h="11955" extrusionOk="0">
                      <a:moveTo>
                        <a:pt x="5977" y="0"/>
                      </a:moveTo>
                      <a:cubicBezTo>
                        <a:pt x="2679" y="0"/>
                        <a:pt x="0" y="2679"/>
                        <a:pt x="0" y="5977"/>
                      </a:cubicBezTo>
                      <a:cubicBezTo>
                        <a:pt x="0" y="9275"/>
                        <a:pt x="2679" y="11954"/>
                        <a:pt x="5977" y="11954"/>
                      </a:cubicBezTo>
                      <a:cubicBezTo>
                        <a:pt x="9275" y="11954"/>
                        <a:pt x="11942" y="9275"/>
                        <a:pt x="11942" y="5977"/>
                      </a:cubicBezTo>
                      <a:cubicBezTo>
                        <a:pt x="11942" y="2679"/>
                        <a:pt x="9275" y="0"/>
                        <a:pt x="5977" y="0"/>
                      </a:cubicBezTo>
                      <a:close/>
                    </a:path>
                  </a:pathLst>
                </a:custGeom>
                <a:solidFill>
                  <a:srgbClr val="4949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1" name="Google Shape;1501;p49"/>
              <p:cNvGrpSpPr/>
              <p:nvPr/>
            </p:nvGrpSpPr>
            <p:grpSpPr>
              <a:xfrm>
                <a:off x="4151137" y="2732796"/>
                <a:ext cx="374986" cy="374572"/>
                <a:chOff x="3752358" y="3817349"/>
                <a:chExt cx="346056" cy="345674"/>
              </a:xfrm>
            </p:grpSpPr>
            <p:sp>
              <p:nvSpPr>
                <p:cNvPr id="1502" name="Google Shape;1502;p49"/>
                <p:cNvSpPr/>
                <p:nvPr/>
              </p:nvSpPr>
              <p:spPr>
                <a:xfrm>
                  <a:off x="3752358" y="3817349"/>
                  <a:ext cx="346056" cy="345674"/>
                </a:xfrm>
                <a:custGeom>
                  <a:avLst/>
                  <a:gdLst/>
                  <a:ahLst/>
                  <a:cxnLst/>
                  <a:rect l="l" t="t" r="r" b="b"/>
                  <a:pathLst>
                    <a:path w="10872" h="10860" extrusionOk="0">
                      <a:moveTo>
                        <a:pt x="5430" y="334"/>
                      </a:moveTo>
                      <a:cubicBezTo>
                        <a:pt x="8252" y="334"/>
                        <a:pt x="10526" y="2608"/>
                        <a:pt x="10526" y="5430"/>
                      </a:cubicBezTo>
                      <a:cubicBezTo>
                        <a:pt x="10526" y="8240"/>
                        <a:pt x="8228"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300" y="8240"/>
                        <a:pt x="10871" y="6871"/>
                        <a:pt x="10871" y="5430"/>
                      </a:cubicBezTo>
                      <a:cubicBezTo>
                        <a:pt x="10871" y="3989"/>
                        <a:pt x="10300" y="2620"/>
                        <a:pt x="9276" y="1584"/>
                      </a:cubicBezTo>
                      <a:cubicBezTo>
                        <a:pt x="8252" y="560"/>
                        <a:pt x="6882" y="1"/>
                        <a:pt x="54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49"/>
                <p:cNvSpPr/>
                <p:nvPr/>
              </p:nvSpPr>
              <p:spPr>
                <a:xfrm>
                  <a:off x="3831933" y="3955682"/>
                  <a:ext cx="47809" cy="120540"/>
                </a:xfrm>
                <a:custGeom>
                  <a:avLst/>
                  <a:gdLst/>
                  <a:ahLst/>
                  <a:cxnLst/>
                  <a:rect l="l" t="t" r="r" b="b"/>
                  <a:pathLst>
                    <a:path w="1502" h="3787" extrusionOk="0">
                      <a:moveTo>
                        <a:pt x="1168" y="346"/>
                      </a:moveTo>
                      <a:lnTo>
                        <a:pt x="1168" y="3430"/>
                      </a:lnTo>
                      <a:lnTo>
                        <a:pt x="358" y="3430"/>
                      </a:lnTo>
                      <a:lnTo>
                        <a:pt x="358" y="346"/>
                      </a:lnTo>
                      <a:close/>
                      <a:moveTo>
                        <a:pt x="180" y="1"/>
                      </a:moveTo>
                      <a:cubicBezTo>
                        <a:pt x="96" y="1"/>
                        <a:pt x="1" y="72"/>
                        <a:pt x="1" y="179"/>
                      </a:cubicBezTo>
                      <a:lnTo>
                        <a:pt x="1" y="3608"/>
                      </a:lnTo>
                      <a:cubicBezTo>
                        <a:pt x="1" y="3703"/>
                        <a:pt x="72" y="3787"/>
                        <a:pt x="180" y="3787"/>
                      </a:cubicBezTo>
                      <a:lnTo>
                        <a:pt x="1323" y="3787"/>
                      </a:lnTo>
                      <a:cubicBezTo>
                        <a:pt x="1418" y="3787"/>
                        <a:pt x="1501" y="3715"/>
                        <a:pt x="1501" y="3608"/>
                      </a:cubicBezTo>
                      <a:lnTo>
                        <a:pt x="1501" y="179"/>
                      </a:lnTo>
                      <a:cubicBezTo>
                        <a:pt x="1501" y="72"/>
                        <a:pt x="1430" y="1"/>
                        <a:pt x="132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49"/>
                <p:cNvSpPr/>
                <p:nvPr/>
              </p:nvSpPr>
              <p:spPr>
                <a:xfrm>
                  <a:off x="3824739" y="3890112"/>
                  <a:ext cx="55002" cy="55002"/>
                </a:xfrm>
                <a:custGeom>
                  <a:avLst/>
                  <a:gdLst/>
                  <a:ahLst/>
                  <a:cxnLst/>
                  <a:rect l="l" t="t" r="r" b="b"/>
                  <a:pathLst>
                    <a:path w="1728" h="1728" extrusionOk="0">
                      <a:moveTo>
                        <a:pt x="870" y="334"/>
                      </a:moveTo>
                      <a:cubicBezTo>
                        <a:pt x="1156" y="334"/>
                        <a:pt x="1394" y="572"/>
                        <a:pt x="1394" y="846"/>
                      </a:cubicBezTo>
                      <a:cubicBezTo>
                        <a:pt x="1394" y="1132"/>
                        <a:pt x="1156" y="1370"/>
                        <a:pt x="870" y="1370"/>
                      </a:cubicBezTo>
                      <a:cubicBezTo>
                        <a:pt x="584" y="1370"/>
                        <a:pt x="346" y="1132"/>
                        <a:pt x="346" y="846"/>
                      </a:cubicBezTo>
                      <a:cubicBezTo>
                        <a:pt x="346" y="572"/>
                        <a:pt x="584" y="334"/>
                        <a:pt x="870" y="334"/>
                      </a:cubicBezTo>
                      <a:close/>
                      <a:moveTo>
                        <a:pt x="870" y="1"/>
                      </a:moveTo>
                      <a:cubicBezTo>
                        <a:pt x="394" y="1"/>
                        <a:pt x="1" y="394"/>
                        <a:pt x="1" y="870"/>
                      </a:cubicBezTo>
                      <a:cubicBezTo>
                        <a:pt x="1" y="1346"/>
                        <a:pt x="394" y="1727"/>
                        <a:pt x="870" y="1727"/>
                      </a:cubicBezTo>
                      <a:cubicBezTo>
                        <a:pt x="1346" y="1727"/>
                        <a:pt x="1727" y="1334"/>
                        <a:pt x="1727" y="870"/>
                      </a:cubicBezTo>
                      <a:cubicBezTo>
                        <a:pt x="1727" y="394"/>
                        <a:pt x="1346" y="1"/>
                        <a:pt x="87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49"/>
                <p:cNvSpPr/>
                <p:nvPr/>
              </p:nvSpPr>
              <p:spPr>
                <a:xfrm>
                  <a:off x="3904696" y="3955682"/>
                  <a:ext cx="128148" cy="120540"/>
                </a:xfrm>
                <a:custGeom>
                  <a:avLst/>
                  <a:gdLst/>
                  <a:ahLst/>
                  <a:cxnLst/>
                  <a:rect l="l" t="t" r="r" b="b"/>
                  <a:pathLst>
                    <a:path w="4026" h="3787" extrusionOk="0">
                      <a:moveTo>
                        <a:pt x="191" y="1"/>
                      </a:moveTo>
                      <a:cubicBezTo>
                        <a:pt x="96" y="1"/>
                        <a:pt x="1" y="72"/>
                        <a:pt x="1" y="179"/>
                      </a:cubicBezTo>
                      <a:lnTo>
                        <a:pt x="1" y="3608"/>
                      </a:lnTo>
                      <a:cubicBezTo>
                        <a:pt x="1" y="3703"/>
                        <a:pt x="84" y="3787"/>
                        <a:pt x="191" y="3787"/>
                      </a:cubicBezTo>
                      <a:lnTo>
                        <a:pt x="1334" y="3787"/>
                      </a:lnTo>
                      <a:cubicBezTo>
                        <a:pt x="1418" y="3787"/>
                        <a:pt x="1513" y="3715"/>
                        <a:pt x="1513" y="3608"/>
                      </a:cubicBezTo>
                      <a:lnTo>
                        <a:pt x="1513" y="2382"/>
                      </a:lnTo>
                      <a:cubicBezTo>
                        <a:pt x="1513" y="1977"/>
                        <a:pt x="1596" y="1501"/>
                        <a:pt x="2037" y="1501"/>
                      </a:cubicBezTo>
                      <a:cubicBezTo>
                        <a:pt x="2347" y="1501"/>
                        <a:pt x="2477" y="1763"/>
                        <a:pt x="2525" y="2060"/>
                      </a:cubicBezTo>
                      <a:cubicBezTo>
                        <a:pt x="2537" y="2156"/>
                        <a:pt x="2608" y="2215"/>
                        <a:pt x="2692" y="2215"/>
                      </a:cubicBezTo>
                      <a:cubicBezTo>
                        <a:pt x="2787" y="2215"/>
                        <a:pt x="2870" y="2120"/>
                        <a:pt x="2847" y="2025"/>
                      </a:cubicBezTo>
                      <a:cubicBezTo>
                        <a:pt x="2763" y="1465"/>
                        <a:pt x="2477" y="1155"/>
                        <a:pt x="2013" y="1155"/>
                      </a:cubicBezTo>
                      <a:cubicBezTo>
                        <a:pt x="1465" y="1155"/>
                        <a:pt x="1156" y="1608"/>
                        <a:pt x="1156" y="2382"/>
                      </a:cubicBezTo>
                      <a:lnTo>
                        <a:pt x="1156" y="3430"/>
                      </a:lnTo>
                      <a:lnTo>
                        <a:pt x="346" y="3430"/>
                      </a:lnTo>
                      <a:lnTo>
                        <a:pt x="346" y="358"/>
                      </a:lnTo>
                      <a:lnTo>
                        <a:pt x="918" y="358"/>
                      </a:lnTo>
                      <a:lnTo>
                        <a:pt x="918" y="572"/>
                      </a:lnTo>
                      <a:cubicBezTo>
                        <a:pt x="918" y="632"/>
                        <a:pt x="930" y="679"/>
                        <a:pt x="977" y="715"/>
                      </a:cubicBezTo>
                      <a:cubicBezTo>
                        <a:pt x="1007" y="733"/>
                        <a:pt x="1043" y="742"/>
                        <a:pt x="1078" y="742"/>
                      </a:cubicBezTo>
                      <a:cubicBezTo>
                        <a:pt x="1114" y="742"/>
                        <a:pt x="1150" y="733"/>
                        <a:pt x="1180" y="715"/>
                      </a:cubicBezTo>
                      <a:cubicBezTo>
                        <a:pt x="1477" y="477"/>
                        <a:pt x="1835" y="358"/>
                        <a:pt x="2227" y="358"/>
                      </a:cubicBezTo>
                      <a:cubicBezTo>
                        <a:pt x="3204" y="358"/>
                        <a:pt x="3656" y="1191"/>
                        <a:pt x="3656" y="2001"/>
                      </a:cubicBezTo>
                      <a:lnTo>
                        <a:pt x="3656" y="3430"/>
                      </a:lnTo>
                      <a:lnTo>
                        <a:pt x="2847" y="3430"/>
                      </a:lnTo>
                      <a:lnTo>
                        <a:pt x="2847" y="2870"/>
                      </a:lnTo>
                      <a:cubicBezTo>
                        <a:pt x="2847" y="2775"/>
                        <a:pt x="2775" y="2703"/>
                        <a:pt x="2692" y="2703"/>
                      </a:cubicBezTo>
                      <a:cubicBezTo>
                        <a:pt x="2597" y="2703"/>
                        <a:pt x="2525" y="2775"/>
                        <a:pt x="2525" y="2870"/>
                      </a:cubicBezTo>
                      <a:lnTo>
                        <a:pt x="2525" y="3596"/>
                      </a:lnTo>
                      <a:cubicBezTo>
                        <a:pt x="2525" y="3691"/>
                        <a:pt x="2597" y="3775"/>
                        <a:pt x="2704" y="3775"/>
                      </a:cubicBezTo>
                      <a:lnTo>
                        <a:pt x="3847" y="3775"/>
                      </a:lnTo>
                      <a:cubicBezTo>
                        <a:pt x="3942" y="3775"/>
                        <a:pt x="4025" y="3703"/>
                        <a:pt x="4025" y="3596"/>
                      </a:cubicBezTo>
                      <a:lnTo>
                        <a:pt x="4025" y="1989"/>
                      </a:lnTo>
                      <a:cubicBezTo>
                        <a:pt x="4025" y="810"/>
                        <a:pt x="3299" y="1"/>
                        <a:pt x="2239" y="1"/>
                      </a:cubicBezTo>
                      <a:cubicBezTo>
                        <a:pt x="1894" y="1"/>
                        <a:pt x="1573" y="84"/>
                        <a:pt x="1275" y="251"/>
                      </a:cubicBezTo>
                      <a:lnTo>
                        <a:pt x="1275" y="179"/>
                      </a:lnTo>
                      <a:cubicBezTo>
                        <a:pt x="1275" y="84"/>
                        <a:pt x="1204" y="1"/>
                        <a:pt x="109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506" name="Google Shape;1506;p49"/>
            <p:cNvGrpSpPr/>
            <p:nvPr/>
          </p:nvGrpSpPr>
          <p:grpSpPr>
            <a:xfrm>
              <a:off x="7034853" y="3222917"/>
              <a:ext cx="956596" cy="944252"/>
              <a:chOff x="4349489" y="2960313"/>
              <a:chExt cx="1098904" cy="1084724"/>
            </a:xfrm>
          </p:grpSpPr>
          <p:grpSp>
            <p:nvGrpSpPr>
              <p:cNvPr id="1507" name="Google Shape;1507;p49"/>
              <p:cNvGrpSpPr/>
              <p:nvPr/>
            </p:nvGrpSpPr>
            <p:grpSpPr>
              <a:xfrm>
                <a:off x="4349489" y="2960313"/>
                <a:ext cx="1098904" cy="1084724"/>
                <a:chOff x="4349489" y="2960313"/>
                <a:chExt cx="1098904" cy="1084724"/>
              </a:xfrm>
            </p:grpSpPr>
            <p:sp>
              <p:nvSpPr>
                <p:cNvPr id="1508" name="Google Shape;1508;p49"/>
                <p:cNvSpPr/>
                <p:nvPr/>
              </p:nvSpPr>
              <p:spPr>
                <a:xfrm>
                  <a:off x="4349489" y="2960313"/>
                  <a:ext cx="1098904" cy="1084724"/>
                </a:xfrm>
                <a:custGeom>
                  <a:avLst/>
                  <a:gdLst/>
                  <a:ahLst/>
                  <a:cxnLst/>
                  <a:rect l="l" t="t" r="r" b="b"/>
                  <a:pathLst>
                    <a:path w="45721" h="45131" extrusionOk="0">
                      <a:moveTo>
                        <a:pt x="22862" y="0"/>
                      </a:moveTo>
                      <a:cubicBezTo>
                        <a:pt x="22092" y="0"/>
                        <a:pt x="21324" y="295"/>
                        <a:pt x="20741" y="884"/>
                      </a:cubicBezTo>
                      <a:lnTo>
                        <a:pt x="12871" y="8743"/>
                      </a:lnTo>
                      <a:cubicBezTo>
                        <a:pt x="12697" y="8917"/>
                        <a:pt x="12470" y="9001"/>
                        <a:pt x="12243" y="9001"/>
                      </a:cubicBezTo>
                      <a:cubicBezTo>
                        <a:pt x="11942" y="9001"/>
                        <a:pt x="11642" y="8854"/>
                        <a:pt x="11466" y="8576"/>
                      </a:cubicBezTo>
                      <a:cubicBezTo>
                        <a:pt x="11014" y="7861"/>
                        <a:pt x="10645" y="7099"/>
                        <a:pt x="10347" y="6302"/>
                      </a:cubicBezTo>
                      <a:cubicBezTo>
                        <a:pt x="10168" y="5814"/>
                        <a:pt x="9847" y="5373"/>
                        <a:pt x="9394" y="5028"/>
                      </a:cubicBezTo>
                      <a:cubicBezTo>
                        <a:pt x="8866" y="4619"/>
                        <a:pt x="8248" y="4413"/>
                        <a:pt x="7630" y="4413"/>
                      </a:cubicBezTo>
                      <a:cubicBezTo>
                        <a:pt x="7078" y="4413"/>
                        <a:pt x="6525" y="4577"/>
                        <a:pt x="6037" y="4909"/>
                      </a:cubicBezTo>
                      <a:cubicBezTo>
                        <a:pt x="4465" y="5968"/>
                        <a:pt x="4310" y="8123"/>
                        <a:pt x="5584" y="9385"/>
                      </a:cubicBezTo>
                      <a:cubicBezTo>
                        <a:pt x="5894" y="9695"/>
                        <a:pt x="6251" y="9921"/>
                        <a:pt x="6632" y="10064"/>
                      </a:cubicBezTo>
                      <a:cubicBezTo>
                        <a:pt x="7418" y="10350"/>
                        <a:pt x="8180" y="10707"/>
                        <a:pt x="8882" y="11159"/>
                      </a:cubicBezTo>
                      <a:cubicBezTo>
                        <a:pt x="9382" y="11469"/>
                        <a:pt x="9466" y="12148"/>
                        <a:pt x="9049" y="12564"/>
                      </a:cubicBezTo>
                      <a:lnTo>
                        <a:pt x="1179" y="20434"/>
                      </a:lnTo>
                      <a:cubicBezTo>
                        <a:pt x="0" y="21613"/>
                        <a:pt x="0" y="23518"/>
                        <a:pt x="1179" y="24697"/>
                      </a:cubicBezTo>
                      <a:lnTo>
                        <a:pt x="20741" y="44247"/>
                      </a:lnTo>
                      <a:cubicBezTo>
                        <a:pt x="21324" y="44836"/>
                        <a:pt x="22092" y="45131"/>
                        <a:pt x="22862" y="45131"/>
                      </a:cubicBezTo>
                      <a:cubicBezTo>
                        <a:pt x="23631" y="45131"/>
                        <a:pt x="24402" y="44836"/>
                        <a:pt x="24992" y="44247"/>
                      </a:cubicBezTo>
                      <a:lnTo>
                        <a:pt x="44554" y="24697"/>
                      </a:lnTo>
                      <a:cubicBezTo>
                        <a:pt x="45720" y="23518"/>
                        <a:pt x="45720" y="21613"/>
                        <a:pt x="44554" y="20434"/>
                      </a:cubicBezTo>
                      <a:lnTo>
                        <a:pt x="24992" y="884"/>
                      </a:lnTo>
                      <a:cubicBezTo>
                        <a:pt x="24402" y="295"/>
                        <a:pt x="23631" y="0"/>
                        <a:pt x="22862" y="0"/>
                      </a:cubicBezTo>
                      <a:close/>
                    </a:path>
                  </a:pathLst>
                </a:custGeom>
                <a:solidFill>
                  <a:srgbClr val="FCBD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49"/>
                <p:cNvSpPr/>
                <p:nvPr/>
              </p:nvSpPr>
              <p:spPr>
                <a:xfrm>
                  <a:off x="5065741" y="3026769"/>
                  <a:ext cx="287338" cy="287338"/>
                </a:xfrm>
                <a:custGeom>
                  <a:avLst/>
                  <a:gdLst/>
                  <a:ahLst/>
                  <a:cxnLst/>
                  <a:rect l="l" t="t" r="r" b="b"/>
                  <a:pathLst>
                    <a:path w="11955" h="11955" extrusionOk="0">
                      <a:moveTo>
                        <a:pt x="5978" y="1"/>
                      </a:moveTo>
                      <a:cubicBezTo>
                        <a:pt x="2680" y="1"/>
                        <a:pt x="1" y="2679"/>
                        <a:pt x="1" y="5978"/>
                      </a:cubicBezTo>
                      <a:cubicBezTo>
                        <a:pt x="1" y="9276"/>
                        <a:pt x="2680" y="11954"/>
                        <a:pt x="5978" y="11954"/>
                      </a:cubicBezTo>
                      <a:cubicBezTo>
                        <a:pt x="9276" y="11954"/>
                        <a:pt x="11955" y="9276"/>
                        <a:pt x="11955" y="5978"/>
                      </a:cubicBezTo>
                      <a:cubicBezTo>
                        <a:pt x="11955" y="2679"/>
                        <a:pt x="9276" y="1"/>
                        <a:pt x="5978" y="1"/>
                      </a:cubicBezTo>
                      <a:close/>
                    </a:path>
                  </a:pathLst>
                </a:custGeom>
                <a:solidFill>
                  <a:srgbClr val="FCBD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0" name="Google Shape;1510;p49"/>
              <p:cNvGrpSpPr/>
              <p:nvPr/>
            </p:nvGrpSpPr>
            <p:grpSpPr>
              <a:xfrm>
                <a:off x="4732657" y="3315384"/>
                <a:ext cx="374952" cy="374572"/>
                <a:chOff x="4201447" y="3817349"/>
                <a:chExt cx="346024" cy="345674"/>
              </a:xfrm>
            </p:grpSpPr>
            <p:sp>
              <p:nvSpPr>
                <p:cNvPr id="1511" name="Google Shape;1511;p49"/>
                <p:cNvSpPr/>
                <p:nvPr/>
              </p:nvSpPr>
              <p:spPr>
                <a:xfrm>
                  <a:off x="4201447" y="3817349"/>
                  <a:ext cx="346024" cy="345674"/>
                </a:xfrm>
                <a:custGeom>
                  <a:avLst/>
                  <a:gdLst/>
                  <a:ahLst/>
                  <a:cxnLst/>
                  <a:rect l="l" t="t" r="r" b="b"/>
                  <a:pathLst>
                    <a:path w="10871" h="10860" extrusionOk="0">
                      <a:moveTo>
                        <a:pt x="5430" y="334"/>
                      </a:moveTo>
                      <a:cubicBezTo>
                        <a:pt x="8252" y="334"/>
                        <a:pt x="10526" y="2608"/>
                        <a:pt x="10526" y="5430"/>
                      </a:cubicBezTo>
                      <a:cubicBezTo>
                        <a:pt x="10526" y="8240"/>
                        <a:pt x="8252"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299" y="8240"/>
                        <a:pt x="10871" y="6871"/>
                        <a:pt x="10871" y="5430"/>
                      </a:cubicBezTo>
                      <a:cubicBezTo>
                        <a:pt x="10871" y="3989"/>
                        <a:pt x="10299" y="2620"/>
                        <a:pt x="9276" y="1584"/>
                      </a:cubicBezTo>
                      <a:cubicBezTo>
                        <a:pt x="8252" y="560"/>
                        <a:pt x="6882" y="1"/>
                        <a:pt x="54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49"/>
                <p:cNvSpPr/>
                <p:nvPr/>
              </p:nvSpPr>
              <p:spPr>
                <a:xfrm>
                  <a:off x="4271569" y="3904531"/>
                  <a:ext cx="227394" cy="185728"/>
                </a:xfrm>
                <a:custGeom>
                  <a:avLst/>
                  <a:gdLst/>
                  <a:ahLst/>
                  <a:cxnLst/>
                  <a:rect l="l" t="t" r="r" b="b"/>
                  <a:pathLst>
                    <a:path w="7144" h="5835" extrusionOk="0">
                      <a:moveTo>
                        <a:pt x="4620" y="0"/>
                      </a:moveTo>
                      <a:cubicBezTo>
                        <a:pt x="3727" y="0"/>
                        <a:pt x="2977" y="691"/>
                        <a:pt x="2905" y="1572"/>
                      </a:cubicBezTo>
                      <a:cubicBezTo>
                        <a:pt x="2727" y="1548"/>
                        <a:pt x="2358" y="1441"/>
                        <a:pt x="2262" y="1405"/>
                      </a:cubicBezTo>
                      <a:cubicBezTo>
                        <a:pt x="1643" y="1203"/>
                        <a:pt x="1072" y="810"/>
                        <a:pt x="631" y="322"/>
                      </a:cubicBezTo>
                      <a:cubicBezTo>
                        <a:pt x="596" y="298"/>
                        <a:pt x="572" y="274"/>
                        <a:pt x="524" y="262"/>
                      </a:cubicBezTo>
                      <a:cubicBezTo>
                        <a:pt x="517" y="261"/>
                        <a:pt x="509" y="260"/>
                        <a:pt x="501" y="260"/>
                      </a:cubicBezTo>
                      <a:cubicBezTo>
                        <a:pt x="436" y="260"/>
                        <a:pt x="367" y="304"/>
                        <a:pt x="346" y="357"/>
                      </a:cubicBezTo>
                      <a:cubicBezTo>
                        <a:pt x="238" y="572"/>
                        <a:pt x="179" y="810"/>
                        <a:pt x="179" y="1048"/>
                      </a:cubicBezTo>
                      <a:cubicBezTo>
                        <a:pt x="179" y="1393"/>
                        <a:pt x="286" y="1727"/>
                        <a:pt x="476" y="1977"/>
                      </a:cubicBezTo>
                      <a:cubicBezTo>
                        <a:pt x="466" y="1975"/>
                        <a:pt x="456" y="1974"/>
                        <a:pt x="446" y="1974"/>
                      </a:cubicBezTo>
                      <a:cubicBezTo>
                        <a:pt x="397" y="1974"/>
                        <a:pt x="349" y="1997"/>
                        <a:pt x="310" y="2036"/>
                      </a:cubicBezTo>
                      <a:cubicBezTo>
                        <a:pt x="286" y="2060"/>
                        <a:pt x="286" y="2108"/>
                        <a:pt x="274" y="2143"/>
                      </a:cubicBezTo>
                      <a:lnTo>
                        <a:pt x="274" y="2203"/>
                      </a:lnTo>
                      <a:cubicBezTo>
                        <a:pt x="274" y="2655"/>
                        <a:pt x="476" y="3072"/>
                        <a:pt x="822" y="3358"/>
                      </a:cubicBezTo>
                      <a:cubicBezTo>
                        <a:pt x="786" y="3370"/>
                        <a:pt x="774" y="3405"/>
                        <a:pt x="762" y="3417"/>
                      </a:cubicBezTo>
                      <a:cubicBezTo>
                        <a:pt x="750" y="3465"/>
                        <a:pt x="727" y="3513"/>
                        <a:pt x="750" y="3548"/>
                      </a:cubicBezTo>
                      <a:cubicBezTo>
                        <a:pt x="893" y="4024"/>
                        <a:pt x="1262" y="4405"/>
                        <a:pt x="1727" y="4548"/>
                      </a:cubicBezTo>
                      <a:cubicBezTo>
                        <a:pt x="1310" y="4798"/>
                        <a:pt x="834" y="4941"/>
                        <a:pt x="334" y="4941"/>
                      </a:cubicBezTo>
                      <a:lnTo>
                        <a:pt x="191" y="4941"/>
                      </a:lnTo>
                      <a:cubicBezTo>
                        <a:pt x="107" y="4941"/>
                        <a:pt x="36" y="5001"/>
                        <a:pt x="12" y="5084"/>
                      </a:cubicBezTo>
                      <a:cubicBezTo>
                        <a:pt x="0" y="5156"/>
                        <a:pt x="48" y="5239"/>
                        <a:pt x="107" y="5263"/>
                      </a:cubicBezTo>
                      <a:cubicBezTo>
                        <a:pt x="727" y="5632"/>
                        <a:pt x="1465" y="5834"/>
                        <a:pt x="2191" y="5834"/>
                      </a:cubicBezTo>
                      <a:cubicBezTo>
                        <a:pt x="3072" y="5834"/>
                        <a:pt x="3905" y="5560"/>
                        <a:pt x="4596" y="5060"/>
                      </a:cubicBezTo>
                      <a:cubicBezTo>
                        <a:pt x="4691" y="5001"/>
                        <a:pt x="4691" y="4858"/>
                        <a:pt x="4620" y="4786"/>
                      </a:cubicBezTo>
                      <a:cubicBezTo>
                        <a:pt x="4587" y="4754"/>
                        <a:pt x="4544" y="4735"/>
                        <a:pt x="4499" y="4735"/>
                      </a:cubicBezTo>
                      <a:cubicBezTo>
                        <a:pt x="4463" y="4735"/>
                        <a:pt x="4426" y="4748"/>
                        <a:pt x="4394" y="4775"/>
                      </a:cubicBezTo>
                      <a:cubicBezTo>
                        <a:pt x="3763" y="5215"/>
                        <a:pt x="3013" y="5489"/>
                        <a:pt x="2191" y="5489"/>
                      </a:cubicBezTo>
                      <a:cubicBezTo>
                        <a:pt x="1727" y="5489"/>
                        <a:pt x="1262" y="5394"/>
                        <a:pt x="846" y="5239"/>
                      </a:cubicBezTo>
                      <a:cubicBezTo>
                        <a:pt x="1369" y="5144"/>
                        <a:pt x="1846" y="4917"/>
                        <a:pt x="2262" y="4584"/>
                      </a:cubicBezTo>
                      <a:cubicBezTo>
                        <a:pt x="2310" y="4536"/>
                        <a:pt x="2334" y="4477"/>
                        <a:pt x="2322" y="4417"/>
                      </a:cubicBezTo>
                      <a:cubicBezTo>
                        <a:pt x="2310" y="4346"/>
                        <a:pt x="2239" y="4286"/>
                        <a:pt x="2155" y="4286"/>
                      </a:cubicBezTo>
                      <a:cubicBezTo>
                        <a:pt x="1739" y="4263"/>
                        <a:pt x="1369" y="4048"/>
                        <a:pt x="1167" y="3691"/>
                      </a:cubicBezTo>
                      <a:cubicBezTo>
                        <a:pt x="1250" y="3691"/>
                        <a:pt x="1358" y="3667"/>
                        <a:pt x="1441" y="3643"/>
                      </a:cubicBezTo>
                      <a:cubicBezTo>
                        <a:pt x="1524" y="3632"/>
                        <a:pt x="1584" y="3572"/>
                        <a:pt x="1584" y="3489"/>
                      </a:cubicBezTo>
                      <a:cubicBezTo>
                        <a:pt x="1596" y="3405"/>
                        <a:pt x="1536" y="3334"/>
                        <a:pt x="1441" y="3298"/>
                      </a:cubicBezTo>
                      <a:cubicBezTo>
                        <a:pt x="1000" y="3191"/>
                        <a:pt x="667" y="2822"/>
                        <a:pt x="596" y="2381"/>
                      </a:cubicBezTo>
                      <a:lnTo>
                        <a:pt x="596" y="2381"/>
                      </a:lnTo>
                      <a:cubicBezTo>
                        <a:pt x="727" y="2405"/>
                        <a:pt x="869" y="2417"/>
                        <a:pt x="1000" y="2417"/>
                      </a:cubicBezTo>
                      <a:cubicBezTo>
                        <a:pt x="1084" y="2417"/>
                        <a:pt x="1143" y="2358"/>
                        <a:pt x="1167" y="2274"/>
                      </a:cubicBezTo>
                      <a:cubicBezTo>
                        <a:pt x="1179" y="2203"/>
                        <a:pt x="1131" y="2143"/>
                        <a:pt x="1072" y="2108"/>
                      </a:cubicBezTo>
                      <a:cubicBezTo>
                        <a:pt x="703" y="1881"/>
                        <a:pt x="476" y="1488"/>
                        <a:pt x="476" y="1048"/>
                      </a:cubicBezTo>
                      <a:cubicBezTo>
                        <a:pt x="476" y="953"/>
                        <a:pt x="488" y="846"/>
                        <a:pt x="524" y="738"/>
                      </a:cubicBezTo>
                      <a:cubicBezTo>
                        <a:pt x="965" y="1191"/>
                        <a:pt x="1524" y="1524"/>
                        <a:pt x="2120" y="1727"/>
                      </a:cubicBezTo>
                      <a:cubicBezTo>
                        <a:pt x="2120" y="1727"/>
                        <a:pt x="2715" y="1905"/>
                        <a:pt x="2929" y="1917"/>
                      </a:cubicBezTo>
                      <a:lnTo>
                        <a:pt x="3024" y="1917"/>
                      </a:lnTo>
                      <a:cubicBezTo>
                        <a:pt x="3096" y="1917"/>
                        <a:pt x="3167" y="1869"/>
                        <a:pt x="3191" y="1798"/>
                      </a:cubicBezTo>
                      <a:cubicBezTo>
                        <a:pt x="3203" y="1786"/>
                        <a:pt x="3203" y="1750"/>
                        <a:pt x="3203" y="1738"/>
                      </a:cubicBezTo>
                      <a:lnTo>
                        <a:pt x="3203" y="1703"/>
                      </a:lnTo>
                      <a:cubicBezTo>
                        <a:pt x="3203" y="953"/>
                        <a:pt x="3810" y="334"/>
                        <a:pt x="4572" y="334"/>
                      </a:cubicBezTo>
                      <a:cubicBezTo>
                        <a:pt x="4941" y="334"/>
                        <a:pt x="5287" y="488"/>
                        <a:pt x="5549" y="750"/>
                      </a:cubicBezTo>
                      <a:cubicBezTo>
                        <a:pt x="5585" y="787"/>
                        <a:pt x="5621" y="802"/>
                        <a:pt x="5663" y="802"/>
                      </a:cubicBezTo>
                      <a:cubicBezTo>
                        <a:pt x="5676" y="802"/>
                        <a:pt x="5689" y="801"/>
                        <a:pt x="5703" y="798"/>
                      </a:cubicBezTo>
                      <a:cubicBezTo>
                        <a:pt x="5882" y="762"/>
                        <a:pt x="6049" y="738"/>
                        <a:pt x="6203" y="679"/>
                      </a:cubicBezTo>
                      <a:lnTo>
                        <a:pt x="6203" y="679"/>
                      </a:lnTo>
                      <a:cubicBezTo>
                        <a:pt x="6120" y="762"/>
                        <a:pt x="6013" y="857"/>
                        <a:pt x="5894" y="917"/>
                      </a:cubicBezTo>
                      <a:cubicBezTo>
                        <a:pt x="5822" y="965"/>
                        <a:pt x="5787" y="1048"/>
                        <a:pt x="5822" y="1143"/>
                      </a:cubicBezTo>
                      <a:cubicBezTo>
                        <a:pt x="5846" y="1203"/>
                        <a:pt x="5930" y="1250"/>
                        <a:pt x="6001" y="1250"/>
                      </a:cubicBezTo>
                      <a:cubicBezTo>
                        <a:pt x="6144" y="1227"/>
                        <a:pt x="6287" y="1215"/>
                        <a:pt x="6418" y="1167"/>
                      </a:cubicBezTo>
                      <a:lnTo>
                        <a:pt x="6418" y="1167"/>
                      </a:lnTo>
                      <a:cubicBezTo>
                        <a:pt x="6299" y="1286"/>
                        <a:pt x="6168" y="1405"/>
                        <a:pt x="6013" y="1512"/>
                      </a:cubicBezTo>
                      <a:cubicBezTo>
                        <a:pt x="5965" y="1548"/>
                        <a:pt x="5941" y="1608"/>
                        <a:pt x="5941" y="1655"/>
                      </a:cubicBezTo>
                      <a:lnTo>
                        <a:pt x="5941" y="1679"/>
                      </a:lnTo>
                      <a:lnTo>
                        <a:pt x="5941" y="1703"/>
                      </a:lnTo>
                      <a:lnTo>
                        <a:pt x="5941" y="1727"/>
                      </a:lnTo>
                      <a:cubicBezTo>
                        <a:pt x="5941" y="2691"/>
                        <a:pt x="5572" y="3572"/>
                        <a:pt x="4977" y="4227"/>
                      </a:cubicBezTo>
                      <a:cubicBezTo>
                        <a:pt x="4918" y="4298"/>
                        <a:pt x="4918" y="4405"/>
                        <a:pt x="4977" y="4465"/>
                      </a:cubicBezTo>
                      <a:cubicBezTo>
                        <a:pt x="5011" y="4499"/>
                        <a:pt x="5053" y="4514"/>
                        <a:pt x="5096" y="4514"/>
                      </a:cubicBezTo>
                      <a:cubicBezTo>
                        <a:pt x="5143" y="4514"/>
                        <a:pt x="5190" y="4496"/>
                        <a:pt x="5227" y="4465"/>
                      </a:cubicBezTo>
                      <a:cubicBezTo>
                        <a:pt x="5894" y="3715"/>
                        <a:pt x="6263" y="2762"/>
                        <a:pt x="6287" y="1750"/>
                      </a:cubicBezTo>
                      <a:cubicBezTo>
                        <a:pt x="6596" y="1524"/>
                        <a:pt x="6846" y="1250"/>
                        <a:pt x="7061" y="917"/>
                      </a:cubicBezTo>
                      <a:cubicBezTo>
                        <a:pt x="7144" y="857"/>
                        <a:pt x="7132" y="750"/>
                        <a:pt x="7061" y="715"/>
                      </a:cubicBezTo>
                      <a:cubicBezTo>
                        <a:pt x="7029" y="683"/>
                        <a:pt x="6987" y="667"/>
                        <a:pt x="6937" y="667"/>
                      </a:cubicBezTo>
                      <a:cubicBezTo>
                        <a:pt x="6912" y="667"/>
                        <a:pt x="6886" y="671"/>
                        <a:pt x="6858" y="679"/>
                      </a:cubicBezTo>
                      <a:cubicBezTo>
                        <a:pt x="6775" y="726"/>
                        <a:pt x="6680" y="750"/>
                        <a:pt x="6596" y="786"/>
                      </a:cubicBezTo>
                      <a:cubicBezTo>
                        <a:pt x="6680" y="667"/>
                        <a:pt x="6763" y="512"/>
                        <a:pt x="6823" y="369"/>
                      </a:cubicBezTo>
                      <a:cubicBezTo>
                        <a:pt x="6834" y="310"/>
                        <a:pt x="6834" y="238"/>
                        <a:pt x="6787" y="191"/>
                      </a:cubicBezTo>
                      <a:cubicBezTo>
                        <a:pt x="6750" y="153"/>
                        <a:pt x="6703" y="135"/>
                        <a:pt x="6659" y="135"/>
                      </a:cubicBezTo>
                      <a:cubicBezTo>
                        <a:pt x="6632" y="135"/>
                        <a:pt x="6607" y="142"/>
                        <a:pt x="6584" y="155"/>
                      </a:cubicBezTo>
                      <a:cubicBezTo>
                        <a:pt x="6322" y="310"/>
                        <a:pt x="6061" y="393"/>
                        <a:pt x="5775" y="441"/>
                      </a:cubicBezTo>
                      <a:cubicBezTo>
                        <a:pt x="5465" y="143"/>
                        <a:pt x="5048" y="0"/>
                        <a:pt x="462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513" name="Google Shape;1513;p49"/>
            <p:cNvGrpSpPr/>
            <p:nvPr/>
          </p:nvGrpSpPr>
          <p:grpSpPr>
            <a:xfrm>
              <a:off x="6529419" y="3711909"/>
              <a:ext cx="956596" cy="944315"/>
              <a:chOff x="3768864" y="3522050"/>
              <a:chExt cx="1098904" cy="1084796"/>
            </a:xfrm>
          </p:grpSpPr>
          <p:grpSp>
            <p:nvGrpSpPr>
              <p:cNvPr id="1514" name="Google Shape;1514;p49"/>
              <p:cNvGrpSpPr/>
              <p:nvPr/>
            </p:nvGrpSpPr>
            <p:grpSpPr>
              <a:xfrm>
                <a:off x="3768864" y="3522050"/>
                <a:ext cx="1098904" cy="1084796"/>
                <a:chOff x="3768864" y="3522050"/>
                <a:chExt cx="1098904" cy="1084796"/>
              </a:xfrm>
            </p:grpSpPr>
            <p:sp>
              <p:nvSpPr>
                <p:cNvPr id="1515" name="Google Shape;1515;p49"/>
                <p:cNvSpPr/>
                <p:nvPr/>
              </p:nvSpPr>
              <p:spPr>
                <a:xfrm>
                  <a:off x="3768864" y="3522050"/>
                  <a:ext cx="1098904" cy="1084796"/>
                </a:xfrm>
                <a:custGeom>
                  <a:avLst/>
                  <a:gdLst/>
                  <a:ahLst/>
                  <a:cxnLst/>
                  <a:rect l="l" t="t" r="r" b="b"/>
                  <a:pathLst>
                    <a:path w="45721" h="45134" extrusionOk="0">
                      <a:moveTo>
                        <a:pt x="22862" y="0"/>
                      </a:moveTo>
                      <a:cubicBezTo>
                        <a:pt x="22093" y="0"/>
                        <a:pt x="21325" y="295"/>
                        <a:pt x="20741" y="884"/>
                      </a:cubicBezTo>
                      <a:lnTo>
                        <a:pt x="1179" y="20446"/>
                      </a:lnTo>
                      <a:cubicBezTo>
                        <a:pt x="1" y="21613"/>
                        <a:pt x="1" y="23518"/>
                        <a:pt x="1179" y="24697"/>
                      </a:cubicBezTo>
                      <a:lnTo>
                        <a:pt x="20741" y="44259"/>
                      </a:lnTo>
                      <a:cubicBezTo>
                        <a:pt x="21325" y="44842"/>
                        <a:pt x="22093" y="45134"/>
                        <a:pt x="22862" y="45134"/>
                      </a:cubicBezTo>
                      <a:cubicBezTo>
                        <a:pt x="23631" y="45134"/>
                        <a:pt x="24402" y="44842"/>
                        <a:pt x="24992" y="44259"/>
                      </a:cubicBezTo>
                      <a:lnTo>
                        <a:pt x="44554" y="24697"/>
                      </a:lnTo>
                      <a:cubicBezTo>
                        <a:pt x="45721" y="23518"/>
                        <a:pt x="45721" y="21613"/>
                        <a:pt x="44554" y="20446"/>
                      </a:cubicBezTo>
                      <a:lnTo>
                        <a:pt x="36684" y="12576"/>
                      </a:lnTo>
                      <a:cubicBezTo>
                        <a:pt x="36279" y="12171"/>
                        <a:pt x="36362" y="11481"/>
                        <a:pt x="36850" y="11171"/>
                      </a:cubicBezTo>
                      <a:cubicBezTo>
                        <a:pt x="37565" y="10719"/>
                        <a:pt x="38327" y="10362"/>
                        <a:pt x="39124" y="10052"/>
                      </a:cubicBezTo>
                      <a:cubicBezTo>
                        <a:pt x="39613" y="9874"/>
                        <a:pt x="40053" y="9552"/>
                        <a:pt x="40410" y="9100"/>
                      </a:cubicBezTo>
                      <a:cubicBezTo>
                        <a:pt x="41172" y="8111"/>
                        <a:pt x="41220" y="6778"/>
                        <a:pt x="40518" y="5742"/>
                      </a:cubicBezTo>
                      <a:cubicBezTo>
                        <a:pt x="39931" y="4872"/>
                        <a:pt x="39013" y="4437"/>
                        <a:pt x="38094" y="4437"/>
                      </a:cubicBezTo>
                      <a:cubicBezTo>
                        <a:pt x="37352" y="4437"/>
                        <a:pt x="36610" y="4721"/>
                        <a:pt x="36041" y="5290"/>
                      </a:cubicBezTo>
                      <a:cubicBezTo>
                        <a:pt x="35731" y="5599"/>
                        <a:pt x="35505" y="5956"/>
                        <a:pt x="35362" y="6337"/>
                      </a:cubicBezTo>
                      <a:cubicBezTo>
                        <a:pt x="35076" y="7135"/>
                        <a:pt x="34719" y="7885"/>
                        <a:pt x="34267" y="8588"/>
                      </a:cubicBezTo>
                      <a:cubicBezTo>
                        <a:pt x="34091" y="8872"/>
                        <a:pt x="33796" y="9021"/>
                        <a:pt x="33498" y="9021"/>
                      </a:cubicBezTo>
                      <a:cubicBezTo>
                        <a:pt x="33271" y="9021"/>
                        <a:pt x="33042" y="8934"/>
                        <a:pt x="32862" y="8754"/>
                      </a:cubicBezTo>
                      <a:lnTo>
                        <a:pt x="24992" y="884"/>
                      </a:lnTo>
                      <a:cubicBezTo>
                        <a:pt x="24402" y="295"/>
                        <a:pt x="23631" y="0"/>
                        <a:pt x="22862" y="0"/>
                      </a:cubicBezTo>
                      <a:close/>
                    </a:path>
                  </a:pathLst>
                </a:custGeom>
                <a:solidFill>
                  <a:srgbClr val="EC3A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49"/>
                <p:cNvSpPr/>
                <p:nvPr/>
              </p:nvSpPr>
              <p:spPr>
                <a:xfrm>
                  <a:off x="3887041" y="3641743"/>
                  <a:ext cx="287338" cy="287026"/>
                </a:xfrm>
                <a:custGeom>
                  <a:avLst/>
                  <a:gdLst/>
                  <a:ahLst/>
                  <a:cxnLst/>
                  <a:rect l="l" t="t" r="r" b="b"/>
                  <a:pathLst>
                    <a:path w="11955" h="11942" extrusionOk="0">
                      <a:moveTo>
                        <a:pt x="5978" y="0"/>
                      </a:moveTo>
                      <a:cubicBezTo>
                        <a:pt x="2680" y="0"/>
                        <a:pt x="1" y="2667"/>
                        <a:pt x="1" y="5977"/>
                      </a:cubicBezTo>
                      <a:cubicBezTo>
                        <a:pt x="1" y="9275"/>
                        <a:pt x="2680" y="11942"/>
                        <a:pt x="5978" y="11942"/>
                      </a:cubicBezTo>
                      <a:cubicBezTo>
                        <a:pt x="9276" y="11942"/>
                        <a:pt x="11955" y="9275"/>
                        <a:pt x="11955" y="5977"/>
                      </a:cubicBezTo>
                      <a:cubicBezTo>
                        <a:pt x="11955" y="2667"/>
                        <a:pt x="9276" y="0"/>
                        <a:pt x="5978" y="0"/>
                      </a:cubicBezTo>
                      <a:close/>
                    </a:path>
                  </a:pathLst>
                </a:custGeom>
                <a:solidFill>
                  <a:srgbClr val="EC3A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7" name="Google Shape;1517;p49"/>
              <p:cNvGrpSpPr/>
              <p:nvPr/>
            </p:nvGrpSpPr>
            <p:grpSpPr>
              <a:xfrm>
                <a:off x="4139616" y="3871555"/>
                <a:ext cx="357419" cy="357005"/>
                <a:chOff x="7482229" y="3351230"/>
                <a:chExt cx="357419" cy="357005"/>
              </a:xfrm>
            </p:grpSpPr>
            <p:sp>
              <p:nvSpPr>
                <p:cNvPr id="1518" name="Google Shape;1518;p49"/>
                <p:cNvSpPr/>
                <p:nvPr/>
              </p:nvSpPr>
              <p:spPr>
                <a:xfrm>
                  <a:off x="7482229" y="3351230"/>
                  <a:ext cx="357419" cy="357005"/>
                </a:xfrm>
                <a:custGeom>
                  <a:avLst/>
                  <a:gdLst/>
                  <a:ahLst/>
                  <a:cxnLst/>
                  <a:rect l="l" t="t" r="r" b="b"/>
                  <a:pathLst>
                    <a:path w="11229" h="11216" extrusionOk="0">
                      <a:moveTo>
                        <a:pt x="5633" y="357"/>
                      </a:moveTo>
                      <a:cubicBezTo>
                        <a:pt x="8538" y="357"/>
                        <a:pt x="10883" y="2703"/>
                        <a:pt x="10883" y="5608"/>
                      </a:cubicBezTo>
                      <a:cubicBezTo>
                        <a:pt x="10883" y="8513"/>
                        <a:pt x="8538" y="10859"/>
                        <a:pt x="5633" y="10859"/>
                      </a:cubicBezTo>
                      <a:cubicBezTo>
                        <a:pt x="2728" y="10859"/>
                        <a:pt x="382" y="8513"/>
                        <a:pt x="382" y="5608"/>
                      </a:cubicBezTo>
                      <a:cubicBezTo>
                        <a:pt x="382" y="2703"/>
                        <a:pt x="2728" y="357"/>
                        <a:pt x="5633" y="357"/>
                      </a:cubicBezTo>
                      <a:close/>
                      <a:moveTo>
                        <a:pt x="5621" y="0"/>
                      </a:moveTo>
                      <a:cubicBezTo>
                        <a:pt x="4109" y="0"/>
                        <a:pt x="2716" y="572"/>
                        <a:pt x="1644" y="1631"/>
                      </a:cubicBezTo>
                      <a:cubicBezTo>
                        <a:pt x="584" y="2691"/>
                        <a:pt x="1" y="4108"/>
                        <a:pt x="1" y="5608"/>
                      </a:cubicBezTo>
                      <a:cubicBezTo>
                        <a:pt x="1" y="7108"/>
                        <a:pt x="584" y="8513"/>
                        <a:pt x="1644" y="9585"/>
                      </a:cubicBezTo>
                      <a:cubicBezTo>
                        <a:pt x="2704" y="10632"/>
                        <a:pt x="4109" y="11216"/>
                        <a:pt x="5621" y="11216"/>
                      </a:cubicBezTo>
                      <a:cubicBezTo>
                        <a:pt x="7121" y="11216"/>
                        <a:pt x="8526" y="10632"/>
                        <a:pt x="9597" y="9585"/>
                      </a:cubicBezTo>
                      <a:cubicBezTo>
                        <a:pt x="10645" y="8525"/>
                        <a:pt x="11229" y="7108"/>
                        <a:pt x="11229" y="5608"/>
                      </a:cubicBezTo>
                      <a:cubicBezTo>
                        <a:pt x="11229" y="4108"/>
                        <a:pt x="10669" y="2703"/>
                        <a:pt x="9597" y="1631"/>
                      </a:cubicBezTo>
                      <a:cubicBezTo>
                        <a:pt x="8538" y="572"/>
                        <a:pt x="7121" y="0"/>
                        <a:pt x="56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49"/>
                <p:cNvSpPr/>
                <p:nvPr/>
              </p:nvSpPr>
              <p:spPr>
                <a:xfrm>
                  <a:off x="7592138" y="3605616"/>
                  <a:ext cx="137983" cy="32530"/>
                </a:xfrm>
                <a:custGeom>
                  <a:avLst/>
                  <a:gdLst/>
                  <a:ahLst/>
                  <a:cxnLst/>
                  <a:rect l="l" t="t" r="r" b="b"/>
                  <a:pathLst>
                    <a:path w="4335" h="1022" extrusionOk="0">
                      <a:moveTo>
                        <a:pt x="202" y="1"/>
                      </a:moveTo>
                      <a:cubicBezTo>
                        <a:pt x="147" y="1"/>
                        <a:pt x="94" y="21"/>
                        <a:pt x="60" y="69"/>
                      </a:cubicBezTo>
                      <a:cubicBezTo>
                        <a:pt x="1" y="140"/>
                        <a:pt x="1" y="259"/>
                        <a:pt x="96" y="319"/>
                      </a:cubicBezTo>
                      <a:cubicBezTo>
                        <a:pt x="644" y="783"/>
                        <a:pt x="1370" y="1021"/>
                        <a:pt x="2168" y="1021"/>
                      </a:cubicBezTo>
                      <a:cubicBezTo>
                        <a:pt x="2954" y="1021"/>
                        <a:pt x="3680" y="771"/>
                        <a:pt x="4239" y="319"/>
                      </a:cubicBezTo>
                      <a:cubicBezTo>
                        <a:pt x="4323" y="259"/>
                        <a:pt x="4335" y="140"/>
                        <a:pt x="4263" y="69"/>
                      </a:cubicBezTo>
                      <a:cubicBezTo>
                        <a:pt x="4228" y="26"/>
                        <a:pt x="4170" y="4"/>
                        <a:pt x="4115" y="4"/>
                      </a:cubicBezTo>
                      <a:cubicBezTo>
                        <a:pt x="4078" y="4"/>
                        <a:pt x="4042" y="14"/>
                        <a:pt x="4013" y="33"/>
                      </a:cubicBezTo>
                      <a:cubicBezTo>
                        <a:pt x="3537" y="438"/>
                        <a:pt x="2882" y="664"/>
                        <a:pt x="2168" y="664"/>
                      </a:cubicBezTo>
                      <a:cubicBezTo>
                        <a:pt x="1465" y="664"/>
                        <a:pt x="810" y="438"/>
                        <a:pt x="322" y="33"/>
                      </a:cubicBezTo>
                      <a:cubicBezTo>
                        <a:pt x="286" y="12"/>
                        <a:pt x="244" y="1"/>
                        <a:pt x="20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49"/>
                <p:cNvSpPr/>
                <p:nvPr/>
              </p:nvSpPr>
              <p:spPr>
                <a:xfrm>
                  <a:off x="7513709" y="3387962"/>
                  <a:ext cx="295987" cy="282014"/>
                </a:xfrm>
                <a:custGeom>
                  <a:avLst/>
                  <a:gdLst/>
                  <a:ahLst/>
                  <a:cxnLst/>
                  <a:rect l="l" t="t" r="r" b="b"/>
                  <a:pathLst>
                    <a:path w="9299" h="8860" extrusionOk="0">
                      <a:moveTo>
                        <a:pt x="6060" y="370"/>
                      </a:moveTo>
                      <a:cubicBezTo>
                        <a:pt x="6358" y="370"/>
                        <a:pt x="6596" y="608"/>
                        <a:pt x="6596" y="906"/>
                      </a:cubicBezTo>
                      <a:cubicBezTo>
                        <a:pt x="6596" y="1204"/>
                        <a:pt x="6358" y="1442"/>
                        <a:pt x="6060" y="1442"/>
                      </a:cubicBezTo>
                      <a:cubicBezTo>
                        <a:pt x="5763" y="1442"/>
                        <a:pt x="5525" y="1204"/>
                        <a:pt x="5525" y="906"/>
                      </a:cubicBezTo>
                      <a:cubicBezTo>
                        <a:pt x="5525" y="608"/>
                        <a:pt x="5763" y="370"/>
                        <a:pt x="6060" y="370"/>
                      </a:cubicBezTo>
                      <a:close/>
                      <a:moveTo>
                        <a:pt x="1322" y="2989"/>
                      </a:moveTo>
                      <a:cubicBezTo>
                        <a:pt x="1596" y="2989"/>
                        <a:pt x="1834" y="3097"/>
                        <a:pt x="2012" y="3263"/>
                      </a:cubicBezTo>
                      <a:cubicBezTo>
                        <a:pt x="1477" y="3680"/>
                        <a:pt x="1072" y="4240"/>
                        <a:pt x="881" y="4883"/>
                      </a:cubicBezTo>
                      <a:cubicBezTo>
                        <a:pt x="548" y="4716"/>
                        <a:pt x="334" y="4359"/>
                        <a:pt x="334" y="3990"/>
                      </a:cubicBezTo>
                      <a:cubicBezTo>
                        <a:pt x="334" y="3442"/>
                        <a:pt x="774" y="2989"/>
                        <a:pt x="1322" y="2989"/>
                      </a:cubicBezTo>
                      <a:close/>
                      <a:moveTo>
                        <a:pt x="7954" y="2989"/>
                      </a:moveTo>
                      <a:cubicBezTo>
                        <a:pt x="8501" y="2989"/>
                        <a:pt x="8942" y="3442"/>
                        <a:pt x="8942" y="3990"/>
                      </a:cubicBezTo>
                      <a:cubicBezTo>
                        <a:pt x="8966" y="4359"/>
                        <a:pt x="8739" y="4704"/>
                        <a:pt x="8394" y="4883"/>
                      </a:cubicBezTo>
                      <a:cubicBezTo>
                        <a:pt x="8216" y="4240"/>
                        <a:pt x="7811" y="3680"/>
                        <a:pt x="7263" y="3263"/>
                      </a:cubicBezTo>
                      <a:cubicBezTo>
                        <a:pt x="7442" y="3085"/>
                        <a:pt x="7692" y="2989"/>
                        <a:pt x="7954" y="2989"/>
                      </a:cubicBezTo>
                      <a:close/>
                      <a:moveTo>
                        <a:pt x="6072" y="1"/>
                      </a:moveTo>
                      <a:cubicBezTo>
                        <a:pt x="5632" y="1"/>
                        <a:pt x="5251" y="334"/>
                        <a:pt x="5191" y="763"/>
                      </a:cubicBezTo>
                      <a:lnTo>
                        <a:pt x="4596" y="953"/>
                      </a:lnTo>
                      <a:cubicBezTo>
                        <a:pt x="4525" y="989"/>
                        <a:pt x="4477" y="1049"/>
                        <a:pt x="4477" y="1120"/>
                      </a:cubicBezTo>
                      <a:lnTo>
                        <a:pt x="4477" y="2370"/>
                      </a:lnTo>
                      <a:cubicBezTo>
                        <a:pt x="3679" y="2394"/>
                        <a:pt x="2929" y="2632"/>
                        <a:pt x="2334" y="3025"/>
                      </a:cubicBezTo>
                      <a:cubicBezTo>
                        <a:pt x="2084" y="2751"/>
                        <a:pt x="1727" y="2608"/>
                        <a:pt x="1358" y="2608"/>
                      </a:cubicBezTo>
                      <a:cubicBezTo>
                        <a:pt x="607" y="2608"/>
                        <a:pt x="0" y="3216"/>
                        <a:pt x="0" y="3966"/>
                      </a:cubicBezTo>
                      <a:cubicBezTo>
                        <a:pt x="0" y="4513"/>
                        <a:pt x="345" y="5002"/>
                        <a:pt x="834" y="5216"/>
                      </a:cubicBezTo>
                      <a:cubicBezTo>
                        <a:pt x="822" y="5347"/>
                        <a:pt x="798" y="5478"/>
                        <a:pt x="798" y="5609"/>
                      </a:cubicBezTo>
                      <a:cubicBezTo>
                        <a:pt x="798" y="7395"/>
                        <a:pt x="2524" y="8859"/>
                        <a:pt x="4667" y="8859"/>
                      </a:cubicBezTo>
                      <a:cubicBezTo>
                        <a:pt x="5763" y="8859"/>
                        <a:pt x="6739" y="8490"/>
                        <a:pt x="7442" y="7871"/>
                      </a:cubicBezTo>
                      <a:cubicBezTo>
                        <a:pt x="7513" y="7811"/>
                        <a:pt x="7513" y="7692"/>
                        <a:pt x="7454" y="7621"/>
                      </a:cubicBezTo>
                      <a:cubicBezTo>
                        <a:pt x="7421" y="7588"/>
                        <a:pt x="7374" y="7570"/>
                        <a:pt x="7326" y="7570"/>
                      </a:cubicBezTo>
                      <a:cubicBezTo>
                        <a:pt x="7287" y="7570"/>
                        <a:pt x="7248" y="7582"/>
                        <a:pt x="7215" y="7609"/>
                      </a:cubicBezTo>
                      <a:cubicBezTo>
                        <a:pt x="6572" y="8157"/>
                        <a:pt x="5668" y="8514"/>
                        <a:pt x="4667" y="8514"/>
                      </a:cubicBezTo>
                      <a:cubicBezTo>
                        <a:pt x="2739" y="8514"/>
                        <a:pt x="1167" y="7216"/>
                        <a:pt x="1167" y="5633"/>
                      </a:cubicBezTo>
                      <a:cubicBezTo>
                        <a:pt x="1167" y="4037"/>
                        <a:pt x="2739" y="2739"/>
                        <a:pt x="4667" y="2739"/>
                      </a:cubicBezTo>
                      <a:cubicBezTo>
                        <a:pt x="6608" y="2739"/>
                        <a:pt x="8180" y="4037"/>
                        <a:pt x="8180" y="5633"/>
                      </a:cubicBezTo>
                      <a:cubicBezTo>
                        <a:pt x="8180" y="6133"/>
                        <a:pt x="8037" y="6597"/>
                        <a:pt x="7751" y="7014"/>
                      </a:cubicBezTo>
                      <a:cubicBezTo>
                        <a:pt x="7704" y="7085"/>
                        <a:pt x="7727" y="7169"/>
                        <a:pt x="7787" y="7228"/>
                      </a:cubicBezTo>
                      <a:cubicBezTo>
                        <a:pt x="7818" y="7264"/>
                        <a:pt x="7859" y="7280"/>
                        <a:pt x="7902" y="7280"/>
                      </a:cubicBezTo>
                      <a:cubicBezTo>
                        <a:pt x="7958" y="7280"/>
                        <a:pt x="8015" y="7252"/>
                        <a:pt x="8049" y="7204"/>
                      </a:cubicBezTo>
                      <a:cubicBezTo>
                        <a:pt x="8358" y="6740"/>
                        <a:pt x="8537" y="6192"/>
                        <a:pt x="8537" y="5621"/>
                      </a:cubicBezTo>
                      <a:cubicBezTo>
                        <a:pt x="8537" y="5490"/>
                        <a:pt x="8525" y="5359"/>
                        <a:pt x="8513" y="5228"/>
                      </a:cubicBezTo>
                      <a:cubicBezTo>
                        <a:pt x="8978" y="5014"/>
                        <a:pt x="9299" y="4525"/>
                        <a:pt x="9299" y="3978"/>
                      </a:cubicBezTo>
                      <a:cubicBezTo>
                        <a:pt x="9299" y="3228"/>
                        <a:pt x="8692" y="2620"/>
                        <a:pt x="7954" y="2620"/>
                      </a:cubicBezTo>
                      <a:cubicBezTo>
                        <a:pt x="7573" y="2620"/>
                        <a:pt x="7215" y="2775"/>
                        <a:pt x="6965" y="3037"/>
                      </a:cubicBezTo>
                      <a:cubicBezTo>
                        <a:pt x="6358" y="2656"/>
                        <a:pt x="5632" y="2406"/>
                        <a:pt x="4822" y="2382"/>
                      </a:cubicBezTo>
                      <a:lnTo>
                        <a:pt x="4822" y="1263"/>
                      </a:lnTo>
                      <a:lnTo>
                        <a:pt x="5215" y="1132"/>
                      </a:lnTo>
                      <a:cubicBezTo>
                        <a:pt x="5303" y="1507"/>
                        <a:pt x="5647" y="1780"/>
                        <a:pt x="6048" y="1780"/>
                      </a:cubicBezTo>
                      <a:cubicBezTo>
                        <a:pt x="6080" y="1780"/>
                        <a:pt x="6112" y="1779"/>
                        <a:pt x="6144" y="1775"/>
                      </a:cubicBezTo>
                      <a:cubicBezTo>
                        <a:pt x="6584" y="1727"/>
                        <a:pt x="6918" y="1382"/>
                        <a:pt x="6953" y="953"/>
                      </a:cubicBezTo>
                      <a:cubicBezTo>
                        <a:pt x="6977" y="430"/>
                        <a:pt x="6584" y="1"/>
                        <a:pt x="607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49"/>
                <p:cNvSpPr/>
                <p:nvPr/>
              </p:nvSpPr>
              <p:spPr>
                <a:xfrm>
                  <a:off x="7580393" y="3516460"/>
                  <a:ext cx="56880" cy="56880"/>
                </a:xfrm>
                <a:custGeom>
                  <a:avLst/>
                  <a:gdLst/>
                  <a:ahLst/>
                  <a:cxnLst/>
                  <a:rect l="l" t="t" r="r" b="b"/>
                  <a:pathLst>
                    <a:path w="1787" h="1787" extrusionOk="0">
                      <a:moveTo>
                        <a:pt x="894" y="345"/>
                      </a:moveTo>
                      <a:cubicBezTo>
                        <a:pt x="1191" y="345"/>
                        <a:pt x="1429" y="584"/>
                        <a:pt x="1429" y="881"/>
                      </a:cubicBezTo>
                      <a:cubicBezTo>
                        <a:pt x="1418" y="1179"/>
                        <a:pt x="1179" y="1417"/>
                        <a:pt x="894" y="1417"/>
                      </a:cubicBezTo>
                      <a:cubicBezTo>
                        <a:pt x="596" y="1417"/>
                        <a:pt x="358" y="1179"/>
                        <a:pt x="358" y="881"/>
                      </a:cubicBezTo>
                      <a:cubicBezTo>
                        <a:pt x="358" y="584"/>
                        <a:pt x="596" y="345"/>
                        <a:pt x="894" y="345"/>
                      </a:cubicBezTo>
                      <a:close/>
                      <a:moveTo>
                        <a:pt x="894" y="0"/>
                      </a:moveTo>
                      <a:cubicBezTo>
                        <a:pt x="406" y="0"/>
                        <a:pt x="1" y="405"/>
                        <a:pt x="1" y="893"/>
                      </a:cubicBezTo>
                      <a:cubicBezTo>
                        <a:pt x="1" y="1381"/>
                        <a:pt x="406" y="1786"/>
                        <a:pt x="894" y="1786"/>
                      </a:cubicBezTo>
                      <a:cubicBezTo>
                        <a:pt x="1394" y="1786"/>
                        <a:pt x="1787" y="1381"/>
                        <a:pt x="1787" y="893"/>
                      </a:cubicBezTo>
                      <a:cubicBezTo>
                        <a:pt x="1775" y="405"/>
                        <a:pt x="1394" y="0"/>
                        <a:pt x="89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49"/>
                <p:cNvSpPr/>
                <p:nvPr/>
              </p:nvSpPr>
              <p:spPr>
                <a:xfrm>
                  <a:off x="7685750" y="3516460"/>
                  <a:ext cx="56880" cy="56880"/>
                </a:xfrm>
                <a:custGeom>
                  <a:avLst/>
                  <a:gdLst/>
                  <a:ahLst/>
                  <a:cxnLst/>
                  <a:rect l="l" t="t" r="r" b="b"/>
                  <a:pathLst>
                    <a:path w="1787" h="1787" extrusionOk="0">
                      <a:moveTo>
                        <a:pt x="894" y="345"/>
                      </a:moveTo>
                      <a:cubicBezTo>
                        <a:pt x="1191" y="345"/>
                        <a:pt x="1429" y="584"/>
                        <a:pt x="1429" y="881"/>
                      </a:cubicBezTo>
                      <a:cubicBezTo>
                        <a:pt x="1429" y="1179"/>
                        <a:pt x="1191" y="1417"/>
                        <a:pt x="894" y="1417"/>
                      </a:cubicBezTo>
                      <a:cubicBezTo>
                        <a:pt x="596" y="1417"/>
                        <a:pt x="358" y="1179"/>
                        <a:pt x="358" y="881"/>
                      </a:cubicBezTo>
                      <a:cubicBezTo>
                        <a:pt x="358" y="584"/>
                        <a:pt x="596" y="345"/>
                        <a:pt x="894" y="345"/>
                      </a:cubicBezTo>
                      <a:close/>
                      <a:moveTo>
                        <a:pt x="894" y="0"/>
                      </a:moveTo>
                      <a:cubicBezTo>
                        <a:pt x="405" y="0"/>
                        <a:pt x="1" y="405"/>
                        <a:pt x="1" y="893"/>
                      </a:cubicBezTo>
                      <a:cubicBezTo>
                        <a:pt x="1" y="1381"/>
                        <a:pt x="405" y="1786"/>
                        <a:pt x="894" y="1786"/>
                      </a:cubicBezTo>
                      <a:cubicBezTo>
                        <a:pt x="1382" y="1786"/>
                        <a:pt x="1787" y="1381"/>
                        <a:pt x="1787" y="893"/>
                      </a:cubicBezTo>
                      <a:cubicBezTo>
                        <a:pt x="1775" y="405"/>
                        <a:pt x="1382" y="0"/>
                        <a:pt x="89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8"/>
          <p:cNvSpPr txBox="1">
            <a:spLocks noGrp="1"/>
          </p:cNvSpPr>
          <p:nvPr>
            <p:ph type="title"/>
          </p:nvPr>
        </p:nvSpPr>
        <p:spPr>
          <a:xfrm>
            <a:off x="720100" y="5395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AI TECH AGENCY INFOGRAPHICS</a:t>
            </a:r>
            <a:endParaRPr/>
          </a:p>
        </p:txBody>
      </p:sp>
      <p:sp>
        <p:nvSpPr>
          <p:cNvPr id="92" name="Google Shape;92;p18"/>
          <p:cNvSpPr txBox="1"/>
          <p:nvPr/>
        </p:nvSpPr>
        <p:spPr>
          <a:xfrm>
            <a:off x="3402450" y="1178275"/>
            <a:ext cx="2339100" cy="457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400" b="1" dirty="0">
                <a:solidFill>
                  <a:schemeClr val="lt2"/>
                </a:solidFill>
                <a:latin typeface="Rajdhani"/>
                <a:ea typeface="Rajdhani"/>
                <a:cs typeface="Rajdhani"/>
                <a:sym typeface="Rajdhani"/>
              </a:rPr>
              <a:t>OUR EVOLUTION</a:t>
            </a:r>
            <a:endParaRPr sz="2400" b="1" dirty="0">
              <a:solidFill>
                <a:schemeClr val="lt2"/>
              </a:solidFill>
              <a:latin typeface="Rajdhani"/>
              <a:ea typeface="Rajdhani"/>
              <a:cs typeface="Rajdhani"/>
              <a:sym typeface="Rajdhani"/>
            </a:endParaRPr>
          </a:p>
        </p:txBody>
      </p:sp>
      <p:sp>
        <p:nvSpPr>
          <p:cNvPr id="93" name="Google Shape;93;p18"/>
          <p:cNvSpPr/>
          <p:nvPr/>
        </p:nvSpPr>
        <p:spPr>
          <a:xfrm>
            <a:off x="1594712" y="2564697"/>
            <a:ext cx="126900" cy="1269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8"/>
          <p:cNvSpPr/>
          <p:nvPr/>
        </p:nvSpPr>
        <p:spPr>
          <a:xfrm>
            <a:off x="3537346" y="2564697"/>
            <a:ext cx="126900" cy="1269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18"/>
          <p:cNvSpPr/>
          <p:nvPr/>
        </p:nvSpPr>
        <p:spPr>
          <a:xfrm>
            <a:off x="5479979" y="2564697"/>
            <a:ext cx="126900" cy="1269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8"/>
          <p:cNvSpPr/>
          <p:nvPr/>
        </p:nvSpPr>
        <p:spPr>
          <a:xfrm>
            <a:off x="7422612" y="2564697"/>
            <a:ext cx="126900" cy="1269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7" name="Google Shape;97;p18"/>
          <p:cNvCxnSpPr>
            <a:stCxn id="93" idx="6"/>
            <a:endCxn id="94" idx="2"/>
          </p:cNvCxnSpPr>
          <p:nvPr/>
        </p:nvCxnSpPr>
        <p:spPr>
          <a:xfrm>
            <a:off x="1721612" y="2628147"/>
            <a:ext cx="1815600" cy="0"/>
          </a:xfrm>
          <a:prstGeom prst="straightConnector1">
            <a:avLst/>
          </a:prstGeom>
          <a:noFill/>
          <a:ln w="19050" cap="flat" cmpd="sng">
            <a:solidFill>
              <a:schemeClr val="lt2"/>
            </a:solidFill>
            <a:prstDash val="solid"/>
            <a:round/>
            <a:headEnd type="none" w="med" len="med"/>
            <a:tailEnd type="none" w="med" len="med"/>
          </a:ln>
        </p:spPr>
      </p:cxnSp>
      <p:cxnSp>
        <p:nvCxnSpPr>
          <p:cNvPr id="98" name="Google Shape;98;p18"/>
          <p:cNvCxnSpPr>
            <a:stCxn id="94" idx="6"/>
            <a:endCxn id="95" idx="2"/>
          </p:cNvCxnSpPr>
          <p:nvPr/>
        </p:nvCxnSpPr>
        <p:spPr>
          <a:xfrm>
            <a:off x="3664246" y="2628147"/>
            <a:ext cx="1815600" cy="0"/>
          </a:xfrm>
          <a:prstGeom prst="straightConnector1">
            <a:avLst/>
          </a:prstGeom>
          <a:noFill/>
          <a:ln w="19050" cap="flat" cmpd="sng">
            <a:solidFill>
              <a:schemeClr val="lt2"/>
            </a:solidFill>
            <a:prstDash val="solid"/>
            <a:round/>
            <a:headEnd type="none" w="med" len="med"/>
            <a:tailEnd type="none" w="med" len="med"/>
          </a:ln>
        </p:spPr>
      </p:cxnSp>
      <p:cxnSp>
        <p:nvCxnSpPr>
          <p:cNvPr id="99" name="Google Shape;99;p18"/>
          <p:cNvCxnSpPr>
            <a:stCxn id="95" idx="6"/>
            <a:endCxn id="96" idx="2"/>
          </p:cNvCxnSpPr>
          <p:nvPr/>
        </p:nvCxnSpPr>
        <p:spPr>
          <a:xfrm>
            <a:off x="5606879" y="2628147"/>
            <a:ext cx="1815600" cy="0"/>
          </a:xfrm>
          <a:prstGeom prst="straightConnector1">
            <a:avLst/>
          </a:prstGeom>
          <a:noFill/>
          <a:ln w="19050" cap="flat" cmpd="sng">
            <a:solidFill>
              <a:schemeClr val="lt2"/>
            </a:solidFill>
            <a:prstDash val="solid"/>
            <a:round/>
            <a:headEnd type="none" w="med" len="med"/>
            <a:tailEnd type="none" w="med" len="med"/>
          </a:ln>
        </p:spPr>
      </p:cxnSp>
      <p:cxnSp>
        <p:nvCxnSpPr>
          <p:cNvPr id="100" name="Google Shape;100;p18"/>
          <p:cNvCxnSpPr>
            <a:stCxn id="93" idx="4"/>
            <a:endCxn id="101" idx="0"/>
          </p:cNvCxnSpPr>
          <p:nvPr/>
        </p:nvCxnSpPr>
        <p:spPr>
          <a:xfrm>
            <a:off x="1658162" y="2691597"/>
            <a:ext cx="0" cy="323700"/>
          </a:xfrm>
          <a:prstGeom prst="straightConnector1">
            <a:avLst/>
          </a:prstGeom>
          <a:noFill/>
          <a:ln w="19050" cap="flat" cmpd="sng">
            <a:solidFill>
              <a:schemeClr val="lt2"/>
            </a:solidFill>
            <a:prstDash val="solid"/>
            <a:round/>
            <a:headEnd type="none" w="med" len="med"/>
            <a:tailEnd type="none" w="med" len="med"/>
          </a:ln>
        </p:spPr>
      </p:cxnSp>
      <p:cxnSp>
        <p:nvCxnSpPr>
          <p:cNvPr id="102" name="Google Shape;102;p18"/>
          <p:cNvCxnSpPr>
            <a:stCxn id="94" idx="4"/>
            <a:endCxn id="103" idx="0"/>
          </p:cNvCxnSpPr>
          <p:nvPr/>
        </p:nvCxnSpPr>
        <p:spPr>
          <a:xfrm>
            <a:off x="3600796" y="2691597"/>
            <a:ext cx="0" cy="323700"/>
          </a:xfrm>
          <a:prstGeom prst="straightConnector1">
            <a:avLst/>
          </a:prstGeom>
          <a:noFill/>
          <a:ln w="19050" cap="flat" cmpd="sng">
            <a:solidFill>
              <a:schemeClr val="lt2"/>
            </a:solidFill>
            <a:prstDash val="solid"/>
            <a:round/>
            <a:headEnd type="none" w="med" len="med"/>
            <a:tailEnd type="none" w="med" len="med"/>
          </a:ln>
        </p:spPr>
      </p:cxnSp>
      <p:cxnSp>
        <p:nvCxnSpPr>
          <p:cNvPr id="104" name="Google Shape;104;p18"/>
          <p:cNvCxnSpPr>
            <a:stCxn id="95" idx="4"/>
            <a:endCxn id="105" idx="0"/>
          </p:cNvCxnSpPr>
          <p:nvPr/>
        </p:nvCxnSpPr>
        <p:spPr>
          <a:xfrm>
            <a:off x="5543429" y="2691597"/>
            <a:ext cx="0" cy="323700"/>
          </a:xfrm>
          <a:prstGeom prst="straightConnector1">
            <a:avLst/>
          </a:prstGeom>
          <a:noFill/>
          <a:ln w="19050" cap="flat" cmpd="sng">
            <a:solidFill>
              <a:schemeClr val="lt2"/>
            </a:solidFill>
            <a:prstDash val="solid"/>
            <a:round/>
            <a:headEnd type="none" w="med" len="med"/>
            <a:tailEnd type="none" w="med" len="med"/>
          </a:ln>
        </p:spPr>
      </p:cxnSp>
      <p:cxnSp>
        <p:nvCxnSpPr>
          <p:cNvPr id="106" name="Google Shape;106;p18"/>
          <p:cNvCxnSpPr>
            <a:stCxn id="96" idx="4"/>
            <a:endCxn id="107" idx="0"/>
          </p:cNvCxnSpPr>
          <p:nvPr/>
        </p:nvCxnSpPr>
        <p:spPr>
          <a:xfrm>
            <a:off x="7486062" y="2691597"/>
            <a:ext cx="0" cy="323700"/>
          </a:xfrm>
          <a:prstGeom prst="straightConnector1">
            <a:avLst/>
          </a:prstGeom>
          <a:noFill/>
          <a:ln w="19050" cap="flat" cmpd="sng">
            <a:solidFill>
              <a:schemeClr val="lt2"/>
            </a:solidFill>
            <a:prstDash val="solid"/>
            <a:round/>
            <a:headEnd type="none" w="med" len="med"/>
            <a:tailEnd type="none" w="med" len="med"/>
          </a:ln>
        </p:spPr>
      </p:cxnSp>
      <p:sp>
        <p:nvSpPr>
          <p:cNvPr id="108" name="Google Shape;108;p18"/>
          <p:cNvSpPr/>
          <p:nvPr/>
        </p:nvSpPr>
        <p:spPr>
          <a:xfrm>
            <a:off x="1479306" y="3987366"/>
            <a:ext cx="357688" cy="357339"/>
          </a:xfrm>
          <a:custGeom>
            <a:avLst/>
            <a:gdLst/>
            <a:ahLst/>
            <a:cxnLst/>
            <a:rect l="l" t="t" r="r" b="b"/>
            <a:pathLst>
              <a:path w="11264" h="11253" extrusionOk="0">
                <a:moveTo>
                  <a:pt x="9847" y="548"/>
                </a:moveTo>
                <a:lnTo>
                  <a:pt x="9847" y="1203"/>
                </a:lnTo>
                <a:cubicBezTo>
                  <a:pt x="9847" y="1299"/>
                  <a:pt x="9930" y="1370"/>
                  <a:pt x="10014" y="1370"/>
                </a:cubicBezTo>
                <a:lnTo>
                  <a:pt x="10669" y="1370"/>
                </a:lnTo>
                <a:lnTo>
                  <a:pt x="9252" y="2811"/>
                </a:lnTo>
                <a:lnTo>
                  <a:pt x="8656" y="2811"/>
                </a:lnTo>
                <a:lnTo>
                  <a:pt x="9609" y="1858"/>
                </a:lnTo>
                <a:cubicBezTo>
                  <a:pt x="9668" y="1799"/>
                  <a:pt x="9668" y="1703"/>
                  <a:pt x="9609" y="1620"/>
                </a:cubicBezTo>
                <a:cubicBezTo>
                  <a:pt x="9579" y="1590"/>
                  <a:pt x="9537" y="1575"/>
                  <a:pt x="9494" y="1575"/>
                </a:cubicBezTo>
                <a:cubicBezTo>
                  <a:pt x="9451" y="1575"/>
                  <a:pt x="9406" y="1590"/>
                  <a:pt x="9371" y="1620"/>
                </a:cubicBezTo>
                <a:lnTo>
                  <a:pt x="8418" y="2572"/>
                </a:lnTo>
                <a:lnTo>
                  <a:pt x="8418" y="1977"/>
                </a:lnTo>
                <a:lnTo>
                  <a:pt x="9847" y="548"/>
                </a:lnTo>
                <a:close/>
                <a:moveTo>
                  <a:pt x="4549" y="2442"/>
                </a:moveTo>
                <a:cubicBezTo>
                  <a:pt x="5668" y="2442"/>
                  <a:pt x="6680" y="2870"/>
                  <a:pt x="7430" y="3573"/>
                </a:cubicBezTo>
                <a:lnTo>
                  <a:pt x="4430" y="6561"/>
                </a:lnTo>
                <a:cubicBezTo>
                  <a:pt x="4370" y="6621"/>
                  <a:pt x="4370" y="6728"/>
                  <a:pt x="4430" y="6799"/>
                </a:cubicBezTo>
                <a:cubicBezTo>
                  <a:pt x="4465" y="6835"/>
                  <a:pt x="4513" y="6847"/>
                  <a:pt x="4549" y="6847"/>
                </a:cubicBezTo>
                <a:cubicBezTo>
                  <a:pt x="4596" y="6847"/>
                  <a:pt x="4644" y="6835"/>
                  <a:pt x="4668" y="6799"/>
                </a:cubicBezTo>
                <a:lnTo>
                  <a:pt x="5418" y="6061"/>
                </a:lnTo>
                <a:cubicBezTo>
                  <a:pt x="5549" y="6240"/>
                  <a:pt x="5620" y="6466"/>
                  <a:pt x="5620" y="6680"/>
                </a:cubicBezTo>
                <a:cubicBezTo>
                  <a:pt x="5620" y="7275"/>
                  <a:pt x="5144" y="7752"/>
                  <a:pt x="4549" y="7752"/>
                </a:cubicBezTo>
                <a:cubicBezTo>
                  <a:pt x="3953" y="7752"/>
                  <a:pt x="3477" y="7275"/>
                  <a:pt x="3477" y="6680"/>
                </a:cubicBezTo>
                <a:cubicBezTo>
                  <a:pt x="3477" y="6085"/>
                  <a:pt x="3953" y="5609"/>
                  <a:pt x="4549" y="5609"/>
                </a:cubicBezTo>
                <a:cubicBezTo>
                  <a:pt x="4608" y="5609"/>
                  <a:pt x="4680" y="5609"/>
                  <a:pt x="4739" y="5632"/>
                </a:cubicBezTo>
                <a:cubicBezTo>
                  <a:pt x="4747" y="5633"/>
                  <a:pt x="4755" y="5634"/>
                  <a:pt x="4763" y="5634"/>
                </a:cubicBezTo>
                <a:cubicBezTo>
                  <a:pt x="4848" y="5634"/>
                  <a:pt x="4920" y="5577"/>
                  <a:pt x="4942" y="5490"/>
                </a:cubicBezTo>
                <a:cubicBezTo>
                  <a:pt x="4954" y="5406"/>
                  <a:pt x="4894" y="5311"/>
                  <a:pt x="4799" y="5299"/>
                </a:cubicBezTo>
                <a:cubicBezTo>
                  <a:pt x="4715" y="5287"/>
                  <a:pt x="4620" y="5275"/>
                  <a:pt x="4549" y="5275"/>
                </a:cubicBezTo>
                <a:cubicBezTo>
                  <a:pt x="3775" y="5275"/>
                  <a:pt x="3156" y="5894"/>
                  <a:pt x="3156" y="6668"/>
                </a:cubicBezTo>
                <a:cubicBezTo>
                  <a:pt x="3156" y="7442"/>
                  <a:pt x="3775" y="8073"/>
                  <a:pt x="4549" y="8073"/>
                </a:cubicBezTo>
                <a:cubicBezTo>
                  <a:pt x="5323" y="8073"/>
                  <a:pt x="5954" y="7442"/>
                  <a:pt x="5954" y="6668"/>
                </a:cubicBezTo>
                <a:cubicBezTo>
                  <a:pt x="5954" y="6359"/>
                  <a:pt x="5847" y="6049"/>
                  <a:pt x="5656" y="5811"/>
                </a:cubicBezTo>
                <a:lnTo>
                  <a:pt x="6168" y="5287"/>
                </a:lnTo>
                <a:cubicBezTo>
                  <a:pt x="6501" y="5668"/>
                  <a:pt x="6680" y="6168"/>
                  <a:pt x="6680" y="6668"/>
                </a:cubicBezTo>
                <a:cubicBezTo>
                  <a:pt x="6680" y="7847"/>
                  <a:pt x="5727" y="8799"/>
                  <a:pt x="4549" y="8799"/>
                </a:cubicBezTo>
                <a:cubicBezTo>
                  <a:pt x="3370" y="8799"/>
                  <a:pt x="2418" y="7847"/>
                  <a:pt x="2418" y="6668"/>
                </a:cubicBezTo>
                <a:cubicBezTo>
                  <a:pt x="2418" y="5490"/>
                  <a:pt x="3370" y="4537"/>
                  <a:pt x="4549" y="4537"/>
                </a:cubicBezTo>
                <a:cubicBezTo>
                  <a:pt x="4906" y="4537"/>
                  <a:pt x="5251" y="4632"/>
                  <a:pt x="5561" y="4799"/>
                </a:cubicBezTo>
                <a:cubicBezTo>
                  <a:pt x="5583" y="4810"/>
                  <a:pt x="5608" y="4815"/>
                  <a:pt x="5635" y="4815"/>
                </a:cubicBezTo>
                <a:cubicBezTo>
                  <a:pt x="5693" y="4815"/>
                  <a:pt x="5754" y="4789"/>
                  <a:pt x="5787" y="4739"/>
                </a:cubicBezTo>
                <a:cubicBezTo>
                  <a:pt x="5835" y="4656"/>
                  <a:pt x="5799" y="4561"/>
                  <a:pt x="5727" y="4513"/>
                </a:cubicBezTo>
                <a:cubicBezTo>
                  <a:pt x="5370" y="4323"/>
                  <a:pt x="4965" y="4216"/>
                  <a:pt x="4561" y="4216"/>
                </a:cubicBezTo>
                <a:cubicBezTo>
                  <a:pt x="3215" y="4216"/>
                  <a:pt x="2108" y="5311"/>
                  <a:pt x="2108" y="6668"/>
                </a:cubicBezTo>
                <a:cubicBezTo>
                  <a:pt x="2108" y="8026"/>
                  <a:pt x="3215" y="9121"/>
                  <a:pt x="4561" y="9121"/>
                </a:cubicBezTo>
                <a:cubicBezTo>
                  <a:pt x="5918" y="9121"/>
                  <a:pt x="7025" y="8026"/>
                  <a:pt x="7025" y="6668"/>
                </a:cubicBezTo>
                <a:cubicBezTo>
                  <a:pt x="7025" y="6073"/>
                  <a:pt x="6811" y="5490"/>
                  <a:pt x="6406" y="5049"/>
                </a:cubicBezTo>
                <a:lnTo>
                  <a:pt x="6930" y="4525"/>
                </a:lnTo>
                <a:cubicBezTo>
                  <a:pt x="7466" y="5109"/>
                  <a:pt x="7752" y="5871"/>
                  <a:pt x="7752" y="6656"/>
                </a:cubicBezTo>
                <a:cubicBezTo>
                  <a:pt x="7752" y="8407"/>
                  <a:pt x="6323" y="9835"/>
                  <a:pt x="4561" y="9835"/>
                </a:cubicBezTo>
                <a:cubicBezTo>
                  <a:pt x="2810" y="9835"/>
                  <a:pt x="1382" y="8407"/>
                  <a:pt x="1382" y="6656"/>
                </a:cubicBezTo>
                <a:cubicBezTo>
                  <a:pt x="1382" y="4894"/>
                  <a:pt x="2810" y="3465"/>
                  <a:pt x="4561" y="3465"/>
                </a:cubicBezTo>
                <a:cubicBezTo>
                  <a:pt x="5180" y="3465"/>
                  <a:pt x="5775" y="3644"/>
                  <a:pt x="6275" y="3977"/>
                </a:cubicBezTo>
                <a:cubicBezTo>
                  <a:pt x="6300" y="3994"/>
                  <a:pt x="6330" y="4002"/>
                  <a:pt x="6360" y="4002"/>
                </a:cubicBezTo>
                <a:cubicBezTo>
                  <a:pt x="6415" y="4002"/>
                  <a:pt x="6471" y="3976"/>
                  <a:pt x="6501" y="3930"/>
                </a:cubicBezTo>
                <a:cubicBezTo>
                  <a:pt x="6549" y="3858"/>
                  <a:pt x="6525" y="3751"/>
                  <a:pt x="6454" y="3704"/>
                </a:cubicBezTo>
                <a:cubicBezTo>
                  <a:pt x="5894" y="3346"/>
                  <a:pt x="5239" y="3156"/>
                  <a:pt x="4561" y="3156"/>
                </a:cubicBezTo>
                <a:cubicBezTo>
                  <a:pt x="2632" y="3156"/>
                  <a:pt x="1048" y="4739"/>
                  <a:pt x="1048" y="6668"/>
                </a:cubicBezTo>
                <a:cubicBezTo>
                  <a:pt x="1048" y="8609"/>
                  <a:pt x="2632" y="10181"/>
                  <a:pt x="4561" y="10181"/>
                </a:cubicBezTo>
                <a:cubicBezTo>
                  <a:pt x="6501" y="10181"/>
                  <a:pt x="8073" y="8609"/>
                  <a:pt x="8073" y="6668"/>
                </a:cubicBezTo>
                <a:cubicBezTo>
                  <a:pt x="8073" y="5787"/>
                  <a:pt x="7752" y="4954"/>
                  <a:pt x="7156" y="4299"/>
                </a:cubicBezTo>
                <a:lnTo>
                  <a:pt x="7680" y="3787"/>
                </a:lnTo>
                <a:cubicBezTo>
                  <a:pt x="8383" y="4561"/>
                  <a:pt x="8799" y="5573"/>
                  <a:pt x="8799" y="6680"/>
                </a:cubicBezTo>
                <a:cubicBezTo>
                  <a:pt x="8799" y="9026"/>
                  <a:pt x="6894" y="10931"/>
                  <a:pt x="4549" y="10931"/>
                </a:cubicBezTo>
                <a:cubicBezTo>
                  <a:pt x="2215" y="10931"/>
                  <a:pt x="310" y="9026"/>
                  <a:pt x="310" y="6680"/>
                </a:cubicBezTo>
                <a:cubicBezTo>
                  <a:pt x="310" y="4347"/>
                  <a:pt x="2215" y="2442"/>
                  <a:pt x="4549" y="2442"/>
                </a:cubicBezTo>
                <a:close/>
                <a:moveTo>
                  <a:pt x="10023" y="1"/>
                </a:moveTo>
                <a:cubicBezTo>
                  <a:pt x="9981" y="1"/>
                  <a:pt x="9938" y="17"/>
                  <a:pt x="9907" y="48"/>
                </a:cubicBezTo>
                <a:lnTo>
                  <a:pt x="8156" y="1799"/>
                </a:lnTo>
                <a:cubicBezTo>
                  <a:pt x="8121" y="1834"/>
                  <a:pt x="8109" y="1882"/>
                  <a:pt x="8109" y="1918"/>
                </a:cubicBezTo>
                <a:lnTo>
                  <a:pt x="8109" y="2906"/>
                </a:lnTo>
                <a:lnTo>
                  <a:pt x="7680" y="3334"/>
                </a:lnTo>
                <a:cubicBezTo>
                  <a:pt x="6859" y="2572"/>
                  <a:pt x="5775" y="2120"/>
                  <a:pt x="4573" y="2120"/>
                </a:cubicBezTo>
                <a:cubicBezTo>
                  <a:pt x="2048" y="2120"/>
                  <a:pt x="1" y="4168"/>
                  <a:pt x="1" y="6680"/>
                </a:cubicBezTo>
                <a:cubicBezTo>
                  <a:pt x="1" y="9204"/>
                  <a:pt x="2048" y="11252"/>
                  <a:pt x="4573" y="11252"/>
                </a:cubicBezTo>
                <a:cubicBezTo>
                  <a:pt x="7085" y="11252"/>
                  <a:pt x="9133" y="9204"/>
                  <a:pt x="9133" y="6680"/>
                </a:cubicBezTo>
                <a:cubicBezTo>
                  <a:pt x="9133" y="5478"/>
                  <a:pt x="8680" y="4394"/>
                  <a:pt x="7918" y="3573"/>
                </a:cubicBezTo>
                <a:lnTo>
                  <a:pt x="8347" y="3144"/>
                </a:lnTo>
                <a:lnTo>
                  <a:pt x="9335" y="3144"/>
                </a:lnTo>
                <a:cubicBezTo>
                  <a:pt x="9371" y="3144"/>
                  <a:pt x="9418" y="3132"/>
                  <a:pt x="9454" y="3096"/>
                </a:cubicBezTo>
                <a:lnTo>
                  <a:pt x="11204" y="1346"/>
                </a:lnTo>
                <a:cubicBezTo>
                  <a:pt x="11252" y="1287"/>
                  <a:pt x="11264" y="1227"/>
                  <a:pt x="11240" y="1168"/>
                </a:cubicBezTo>
                <a:cubicBezTo>
                  <a:pt x="11204" y="1108"/>
                  <a:pt x="11145" y="1060"/>
                  <a:pt x="11085" y="1060"/>
                </a:cubicBezTo>
                <a:lnTo>
                  <a:pt x="10192" y="1060"/>
                </a:lnTo>
                <a:lnTo>
                  <a:pt x="10192" y="167"/>
                </a:lnTo>
                <a:cubicBezTo>
                  <a:pt x="10192" y="108"/>
                  <a:pt x="10145" y="36"/>
                  <a:pt x="10085" y="13"/>
                </a:cubicBezTo>
                <a:cubicBezTo>
                  <a:pt x="10065" y="5"/>
                  <a:pt x="10044" y="1"/>
                  <a:pt x="1002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9" name="Google Shape;109;p18"/>
          <p:cNvGrpSpPr/>
          <p:nvPr/>
        </p:nvGrpSpPr>
        <p:grpSpPr>
          <a:xfrm>
            <a:off x="7300109" y="3983191"/>
            <a:ext cx="371883" cy="365691"/>
            <a:chOff x="860940" y="2746477"/>
            <a:chExt cx="371883" cy="365691"/>
          </a:xfrm>
        </p:grpSpPr>
        <p:sp>
          <p:nvSpPr>
            <p:cNvPr id="110" name="Google Shape;110;p18"/>
            <p:cNvSpPr/>
            <p:nvPr/>
          </p:nvSpPr>
          <p:spPr>
            <a:xfrm>
              <a:off x="908191" y="3026302"/>
              <a:ext cx="30294" cy="28961"/>
            </a:xfrm>
            <a:custGeom>
              <a:avLst/>
              <a:gdLst/>
              <a:ahLst/>
              <a:cxnLst/>
              <a:rect l="l" t="t" r="r" b="b"/>
              <a:pathLst>
                <a:path w="954" h="912" extrusionOk="0">
                  <a:moveTo>
                    <a:pt x="763" y="1"/>
                  </a:moveTo>
                  <a:cubicBezTo>
                    <a:pt x="718" y="1"/>
                    <a:pt x="674" y="16"/>
                    <a:pt x="644" y="45"/>
                  </a:cubicBezTo>
                  <a:lnTo>
                    <a:pt x="60" y="629"/>
                  </a:lnTo>
                  <a:cubicBezTo>
                    <a:pt x="1" y="688"/>
                    <a:pt x="1" y="807"/>
                    <a:pt x="60" y="867"/>
                  </a:cubicBezTo>
                  <a:cubicBezTo>
                    <a:pt x="90" y="897"/>
                    <a:pt x="135" y="911"/>
                    <a:pt x="179" y="911"/>
                  </a:cubicBezTo>
                  <a:cubicBezTo>
                    <a:pt x="224" y="911"/>
                    <a:pt x="269" y="897"/>
                    <a:pt x="299" y="867"/>
                  </a:cubicBezTo>
                  <a:lnTo>
                    <a:pt x="882" y="283"/>
                  </a:lnTo>
                  <a:cubicBezTo>
                    <a:pt x="953" y="224"/>
                    <a:pt x="953" y="105"/>
                    <a:pt x="882" y="45"/>
                  </a:cubicBezTo>
                  <a:cubicBezTo>
                    <a:pt x="852" y="16"/>
                    <a:pt x="807" y="1"/>
                    <a:pt x="7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8"/>
            <p:cNvSpPr/>
            <p:nvPr/>
          </p:nvSpPr>
          <p:spPr>
            <a:xfrm>
              <a:off x="943757" y="3061836"/>
              <a:ext cx="30263" cy="28961"/>
            </a:xfrm>
            <a:custGeom>
              <a:avLst/>
              <a:gdLst/>
              <a:ahLst/>
              <a:cxnLst/>
              <a:rect l="l" t="t" r="r" b="b"/>
              <a:pathLst>
                <a:path w="953" h="912" extrusionOk="0">
                  <a:moveTo>
                    <a:pt x="762" y="1"/>
                  </a:moveTo>
                  <a:cubicBezTo>
                    <a:pt x="717" y="1"/>
                    <a:pt x="673" y="16"/>
                    <a:pt x="643" y="46"/>
                  </a:cubicBezTo>
                  <a:lnTo>
                    <a:pt x="60" y="629"/>
                  </a:lnTo>
                  <a:cubicBezTo>
                    <a:pt x="0" y="688"/>
                    <a:pt x="0" y="807"/>
                    <a:pt x="60" y="867"/>
                  </a:cubicBezTo>
                  <a:cubicBezTo>
                    <a:pt x="89" y="897"/>
                    <a:pt x="134" y="912"/>
                    <a:pt x="179" y="912"/>
                  </a:cubicBezTo>
                  <a:cubicBezTo>
                    <a:pt x="223" y="912"/>
                    <a:pt x="268" y="897"/>
                    <a:pt x="298" y="867"/>
                  </a:cubicBezTo>
                  <a:lnTo>
                    <a:pt x="881" y="284"/>
                  </a:lnTo>
                  <a:cubicBezTo>
                    <a:pt x="953" y="224"/>
                    <a:pt x="953" y="105"/>
                    <a:pt x="881" y="46"/>
                  </a:cubicBezTo>
                  <a:cubicBezTo>
                    <a:pt x="851" y="16"/>
                    <a:pt x="807" y="1"/>
                    <a:pt x="76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8"/>
            <p:cNvSpPr/>
            <p:nvPr/>
          </p:nvSpPr>
          <p:spPr>
            <a:xfrm>
              <a:off x="926355" y="3044085"/>
              <a:ext cx="29881" cy="28579"/>
            </a:xfrm>
            <a:custGeom>
              <a:avLst/>
              <a:gdLst/>
              <a:ahLst/>
              <a:cxnLst/>
              <a:rect l="l" t="t" r="r" b="b"/>
              <a:pathLst>
                <a:path w="941" h="900" extrusionOk="0">
                  <a:moveTo>
                    <a:pt x="762" y="0"/>
                  </a:moveTo>
                  <a:cubicBezTo>
                    <a:pt x="718" y="0"/>
                    <a:pt x="673" y="15"/>
                    <a:pt x="643" y="45"/>
                  </a:cubicBezTo>
                  <a:lnTo>
                    <a:pt x="60" y="616"/>
                  </a:lnTo>
                  <a:cubicBezTo>
                    <a:pt x="0" y="676"/>
                    <a:pt x="0" y="795"/>
                    <a:pt x="60" y="855"/>
                  </a:cubicBezTo>
                  <a:cubicBezTo>
                    <a:pt x="90" y="884"/>
                    <a:pt x="134" y="899"/>
                    <a:pt x="179" y="899"/>
                  </a:cubicBezTo>
                  <a:cubicBezTo>
                    <a:pt x="224" y="899"/>
                    <a:pt x="268" y="884"/>
                    <a:pt x="298" y="855"/>
                  </a:cubicBezTo>
                  <a:lnTo>
                    <a:pt x="881" y="283"/>
                  </a:lnTo>
                  <a:cubicBezTo>
                    <a:pt x="941" y="224"/>
                    <a:pt x="941" y="116"/>
                    <a:pt x="881" y="45"/>
                  </a:cubicBezTo>
                  <a:cubicBezTo>
                    <a:pt x="852" y="15"/>
                    <a:pt x="807" y="0"/>
                    <a:pt x="7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8"/>
            <p:cNvSpPr/>
            <p:nvPr/>
          </p:nvSpPr>
          <p:spPr>
            <a:xfrm>
              <a:off x="860940" y="2746477"/>
              <a:ext cx="371883" cy="365691"/>
            </a:xfrm>
            <a:custGeom>
              <a:avLst/>
              <a:gdLst/>
              <a:ahLst/>
              <a:cxnLst/>
              <a:rect l="l" t="t" r="r" b="b"/>
              <a:pathLst>
                <a:path w="11711" h="11516" extrusionOk="0">
                  <a:moveTo>
                    <a:pt x="11312" y="344"/>
                  </a:moveTo>
                  <a:lnTo>
                    <a:pt x="10835" y="1987"/>
                  </a:lnTo>
                  <a:lnTo>
                    <a:pt x="9680" y="821"/>
                  </a:lnTo>
                  <a:lnTo>
                    <a:pt x="11312" y="344"/>
                  </a:lnTo>
                  <a:close/>
                  <a:moveTo>
                    <a:pt x="4882" y="3821"/>
                  </a:moveTo>
                  <a:lnTo>
                    <a:pt x="2822" y="5881"/>
                  </a:lnTo>
                  <a:lnTo>
                    <a:pt x="477" y="5690"/>
                  </a:lnTo>
                  <a:cubicBezTo>
                    <a:pt x="453" y="5690"/>
                    <a:pt x="429" y="5643"/>
                    <a:pt x="465" y="5631"/>
                  </a:cubicBezTo>
                  <a:cubicBezTo>
                    <a:pt x="1477" y="4619"/>
                    <a:pt x="2822" y="4000"/>
                    <a:pt x="4227" y="3881"/>
                  </a:cubicBezTo>
                  <a:lnTo>
                    <a:pt x="4882" y="3821"/>
                  </a:lnTo>
                  <a:close/>
                  <a:moveTo>
                    <a:pt x="2894" y="6297"/>
                  </a:moveTo>
                  <a:lnTo>
                    <a:pt x="3811" y="7226"/>
                  </a:lnTo>
                  <a:lnTo>
                    <a:pt x="3477" y="7571"/>
                  </a:lnTo>
                  <a:lnTo>
                    <a:pt x="2549" y="6643"/>
                  </a:lnTo>
                  <a:lnTo>
                    <a:pt x="2894" y="6297"/>
                  </a:lnTo>
                  <a:close/>
                  <a:moveTo>
                    <a:pt x="2727" y="7333"/>
                  </a:moveTo>
                  <a:lnTo>
                    <a:pt x="3203" y="7810"/>
                  </a:lnTo>
                  <a:lnTo>
                    <a:pt x="2799" y="8226"/>
                  </a:lnTo>
                  <a:cubicBezTo>
                    <a:pt x="2787" y="8238"/>
                    <a:pt x="2763" y="8262"/>
                    <a:pt x="2739" y="8298"/>
                  </a:cubicBezTo>
                  <a:lnTo>
                    <a:pt x="2310" y="7869"/>
                  </a:lnTo>
                  <a:cubicBezTo>
                    <a:pt x="2287" y="7833"/>
                    <a:pt x="2287" y="7774"/>
                    <a:pt x="2310" y="7750"/>
                  </a:cubicBezTo>
                  <a:lnTo>
                    <a:pt x="2727" y="7333"/>
                  </a:lnTo>
                  <a:close/>
                  <a:moveTo>
                    <a:pt x="9311" y="916"/>
                  </a:moveTo>
                  <a:lnTo>
                    <a:pt x="10740" y="2345"/>
                  </a:lnTo>
                  <a:lnTo>
                    <a:pt x="10299" y="3821"/>
                  </a:lnTo>
                  <a:lnTo>
                    <a:pt x="5597" y="8524"/>
                  </a:lnTo>
                  <a:lnTo>
                    <a:pt x="4680" y="7595"/>
                  </a:lnTo>
                  <a:lnTo>
                    <a:pt x="6823" y="5452"/>
                  </a:lnTo>
                  <a:cubicBezTo>
                    <a:pt x="6966" y="5309"/>
                    <a:pt x="7001" y="5035"/>
                    <a:pt x="6811" y="4833"/>
                  </a:cubicBezTo>
                  <a:cubicBezTo>
                    <a:pt x="6728" y="4750"/>
                    <a:pt x="6617" y="4708"/>
                    <a:pt x="6506" y="4708"/>
                  </a:cubicBezTo>
                  <a:cubicBezTo>
                    <a:pt x="6394" y="4708"/>
                    <a:pt x="6281" y="4750"/>
                    <a:pt x="6192" y="4833"/>
                  </a:cubicBezTo>
                  <a:lnTo>
                    <a:pt x="4049" y="6976"/>
                  </a:lnTo>
                  <a:lnTo>
                    <a:pt x="3132" y="6047"/>
                  </a:lnTo>
                  <a:lnTo>
                    <a:pt x="7835" y="1344"/>
                  </a:lnTo>
                  <a:lnTo>
                    <a:pt x="9311" y="916"/>
                  </a:lnTo>
                  <a:close/>
                  <a:moveTo>
                    <a:pt x="6495" y="5047"/>
                  </a:moveTo>
                  <a:cubicBezTo>
                    <a:pt x="6522" y="5047"/>
                    <a:pt x="6549" y="5059"/>
                    <a:pt x="6573" y="5083"/>
                  </a:cubicBezTo>
                  <a:cubicBezTo>
                    <a:pt x="6609" y="5131"/>
                    <a:pt x="6609" y="5178"/>
                    <a:pt x="6573" y="5226"/>
                  </a:cubicBezTo>
                  <a:lnTo>
                    <a:pt x="4311" y="7488"/>
                  </a:lnTo>
                  <a:lnTo>
                    <a:pt x="3203" y="8595"/>
                  </a:lnTo>
                  <a:cubicBezTo>
                    <a:pt x="3180" y="8619"/>
                    <a:pt x="3153" y="8631"/>
                    <a:pt x="3127" y="8631"/>
                  </a:cubicBezTo>
                  <a:cubicBezTo>
                    <a:pt x="3102" y="8631"/>
                    <a:pt x="3078" y="8619"/>
                    <a:pt x="3060" y="8595"/>
                  </a:cubicBezTo>
                  <a:cubicBezTo>
                    <a:pt x="3013" y="8548"/>
                    <a:pt x="3013" y="8488"/>
                    <a:pt x="3060" y="8441"/>
                  </a:cubicBezTo>
                  <a:lnTo>
                    <a:pt x="6418" y="5083"/>
                  </a:lnTo>
                  <a:cubicBezTo>
                    <a:pt x="6442" y="5059"/>
                    <a:pt x="6469" y="5047"/>
                    <a:pt x="6495" y="5047"/>
                  </a:cubicBezTo>
                  <a:close/>
                  <a:moveTo>
                    <a:pt x="4430" y="7857"/>
                  </a:moveTo>
                  <a:lnTo>
                    <a:pt x="5346" y="8786"/>
                  </a:lnTo>
                  <a:lnTo>
                    <a:pt x="5001" y="9119"/>
                  </a:lnTo>
                  <a:lnTo>
                    <a:pt x="4989" y="9119"/>
                  </a:lnTo>
                  <a:lnTo>
                    <a:pt x="4084" y="8202"/>
                  </a:lnTo>
                  <a:lnTo>
                    <a:pt x="4430" y="7857"/>
                  </a:lnTo>
                  <a:close/>
                  <a:moveTo>
                    <a:pt x="3846" y="8429"/>
                  </a:moveTo>
                  <a:lnTo>
                    <a:pt x="4323" y="8905"/>
                  </a:lnTo>
                  <a:lnTo>
                    <a:pt x="3906" y="9322"/>
                  </a:lnTo>
                  <a:cubicBezTo>
                    <a:pt x="3894" y="9334"/>
                    <a:pt x="3858" y="9357"/>
                    <a:pt x="3846" y="9357"/>
                  </a:cubicBezTo>
                  <a:cubicBezTo>
                    <a:pt x="3834" y="9357"/>
                    <a:pt x="3811" y="9357"/>
                    <a:pt x="3787" y="9322"/>
                  </a:cubicBezTo>
                  <a:lnTo>
                    <a:pt x="3358" y="8905"/>
                  </a:lnTo>
                  <a:cubicBezTo>
                    <a:pt x="3382" y="8893"/>
                    <a:pt x="3394" y="8881"/>
                    <a:pt x="3430" y="8845"/>
                  </a:cubicBezTo>
                  <a:lnTo>
                    <a:pt x="3846" y="8429"/>
                  </a:lnTo>
                  <a:close/>
                  <a:moveTo>
                    <a:pt x="11322" y="1"/>
                  </a:moveTo>
                  <a:cubicBezTo>
                    <a:pt x="11295" y="1"/>
                    <a:pt x="11267" y="4"/>
                    <a:pt x="11240" y="11"/>
                  </a:cubicBezTo>
                  <a:cubicBezTo>
                    <a:pt x="10514" y="213"/>
                    <a:pt x="8394" y="844"/>
                    <a:pt x="7704" y="1035"/>
                  </a:cubicBezTo>
                  <a:cubicBezTo>
                    <a:pt x="7668" y="1047"/>
                    <a:pt x="7656" y="1059"/>
                    <a:pt x="7621" y="1083"/>
                  </a:cubicBezTo>
                  <a:lnTo>
                    <a:pt x="5263" y="3440"/>
                  </a:lnTo>
                  <a:lnTo>
                    <a:pt x="4203" y="3535"/>
                  </a:lnTo>
                  <a:cubicBezTo>
                    <a:pt x="2703" y="3654"/>
                    <a:pt x="1286" y="4321"/>
                    <a:pt x="227" y="5381"/>
                  </a:cubicBezTo>
                  <a:cubicBezTo>
                    <a:pt x="1" y="5595"/>
                    <a:pt x="143" y="5988"/>
                    <a:pt x="465" y="6024"/>
                  </a:cubicBezTo>
                  <a:lnTo>
                    <a:pt x="2525" y="6190"/>
                  </a:lnTo>
                  <a:lnTo>
                    <a:pt x="2310" y="6405"/>
                  </a:lnTo>
                  <a:cubicBezTo>
                    <a:pt x="2179" y="6536"/>
                    <a:pt x="2179" y="6750"/>
                    <a:pt x="2310" y="6881"/>
                  </a:cubicBezTo>
                  <a:lnTo>
                    <a:pt x="2525" y="7083"/>
                  </a:lnTo>
                  <a:lnTo>
                    <a:pt x="2108" y="7500"/>
                  </a:lnTo>
                  <a:cubicBezTo>
                    <a:pt x="1941" y="7667"/>
                    <a:pt x="1941" y="7941"/>
                    <a:pt x="2108" y="8095"/>
                  </a:cubicBezTo>
                  <a:lnTo>
                    <a:pt x="3561" y="9560"/>
                  </a:lnTo>
                  <a:cubicBezTo>
                    <a:pt x="3644" y="9643"/>
                    <a:pt x="3751" y="9685"/>
                    <a:pt x="3858" y="9685"/>
                  </a:cubicBezTo>
                  <a:cubicBezTo>
                    <a:pt x="3965" y="9685"/>
                    <a:pt x="4073" y="9643"/>
                    <a:pt x="4156" y="9560"/>
                  </a:cubicBezTo>
                  <a:lnTo>
                    <a:pt x="4573" y="9143"/>
                  </a:lnTo>
                  <a:lnTo>
                    <a:pt x="4763" y="9334"/>
                  </a:lnTo>
                  <a:cubicBezTo>
                    <a:pt x="4835" y="9399"/>
                    <a:pt x="4924" y="9432"/>
                    <a:pt x="5015" y="9432"/>
                  </a:cubicBezTo>
                  <a:cubicBezTo>
                    <a:pt x="5105" y="9432"/>
                    <a:pt x="5198" y="9399"/>
                    <a:pt x="5275" y="9334"/>
                  </a:cubicBezTo>
                  <a:lnTo>
                    <a:pt x="5477" y="9131"/>
                  </a:lnTo>
                  <a:lnTo>
                    <a:pt x="5656" y="11179"/>
                  </a:lnTo>
                  <a:cubicBezTo>
                    <a:pt x="5680" y="11334"/>
                    <a:pt x="5763" y="11453"/>
                    <a:pt x="5894" y="11500"/>
                  </a:cubicBezTo>
                  <a:cubicBezTo>
                    <a:pt x="5935" y="11511"/>
                    <a:pt x="5975" y="11516"/>
                    <a:pt x="6015" y="11516"/>
                  </a:cubicBezTo>
                  <a:cubicBezTo>
                    <a:pt x="6115" y="11516"/>
                    <a:pt x="6210" y="11482"/>
                    <a:pt x="6287" y="11405"/>
                  </a:cubicBezTo>
                  <a:cubicBezTo>
                    <a:pt x="6942" y="10750"/>
                    <a:pt x="7430" y="9977"/>
                    <a:pt x="7763" y="9119"/>
                  </a:cubicBezTo>
                  <a:cubicBezTo>
                    <a:pt x="7787" y="9024"/>
                    <a:pt x="7740" y="8941"/>
                    <a:pt x="7656" y="8893"/>
                  </a:cubicBezTo>
                  <a:cubicBezTo>
                    <a:pt x="7635" y="8885"/>
                    <a:pt x="7614" y="8881"/>
                    <a:pt x="7594" y="8881"/>
                  </a:cubicBezTo>
                  <a:cubicBezTo>
                    <a:pt x="7525" y="8881"/>
                    <a:pt x="7467" y="8926"/>
                    <a:pt x="7430" y="9000"/>
                  </a:cubicBezTo>
                  <a:cubicBezTo>
                    <a:pt x="7132" y="9810"/>
                    <a:pt x="6656" y="10560"/>
                    <a:pt x="6037" y="11167"/>
                  </a:cubicBezTo>
                  <a:cubicBezTo>
                    <a:pt x="6027" y="11172"/>
                    <a:pt x="6015" y="11175"/>
                    <a:pt x="6005" y="11175"/>
                  </a:cubicBezTo>
                  <a:cubicBezTo>
                    <a:pt x="5990" y="11175"/>
                    <a:pt x="5978" y="11169"/>
                    <a:pt x="5978" y="11155"/>
                  </a:cubicBezTo>
                  <a:lnTo>
                    <a:pt x="5763" y="8822"/>
                  </a:lnTo>
                  <a:lnTo>
                    <a:pt x="7835" y="6750"/>
                  </a:lnTo>
                  <a:lnTo>
                    <a:pt x="7835" y="6750"/>
                  </a:lnTo>
                  <a:cubicBezTo>
                    <a:pt x="7763" y="7583"/>
                    <a:pt x="7740" y="7810"/>
                    <a:pt x="7656" y="8238"/>
                  </a:cubicBezTo>
                  <a:cubicBezTo>
                    <a:pt x="7644" y="8322"/>
                    <a:pt x="7680" y="8417"/>
                    <a:pt x="7787" y="8441"/>
                  </a:cubicBezTo>
                  <a:cubicBezTo>
                    <a:pt x="7803" y="8445"/>
                    <a:pt x="7819" y="8447"/>
                    <a:pt x="7834" y="8447"/>
                  </a:cubicBezTo>
                  <a:cubicBezTo>
                    <a:pt x="7909" y="8447"/>
                    <a:pt x="7972" y="8399"/>
                    <a:pt x="8002" y="8310"/>
                  </a:cubicBezTo>
                  <a:cubicBezTo>
                    <a:pt x="8121" y="7786"/>
                    <a:pt x="8121" y="7548"/>
                    <a:pt x="8216" y="6393"/>
                  </a:cubicBezTo>
                  <a:lnTo>
                    <a:pt x="10585" y="4023"/>
                  </a:lnTo>
                  <a:cubicBezTo>
                    <a:pt x="10597" y="4011"/>
                    <a:pt x="10621" y="3976"/>
                    <a:pt x="10633" y="3952"/>
                  </a:cubicBezTo>
                  <a:lnTo>
                    <a:pt x="11109" y="2345"/>
                  </a:lnTo>
                  <a:lnTo>
                    <a:pt x="11669" y="404"/>
                  </a:lnTo>
                  <a:cubicBezTo>
                    <a:pt x="11711" y="193"/>
                    <a:pt x="11529" y="1"/>
                    <a:pt x="1132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8"/>
            <p:cNvSpPr/>
            <p:nvPr/>
          </p:nvSpPr>
          <p:spPr>
            <a:xfrm>
              <a:off x="1070396" y="2832057"/>
              <a:ext cx="90406" cy="69035"/>
            </a:xfrm>
            <a:custGeom>
              <a:avLst/>
              <a:gdLst/>
              <a:ahLst/>
              <a:cxnLst/>
              <a:rect l="l" t="t" r="r" b="b"/>
              <a:pathLst>
                <a:path w="2847" h="2174" extrusionOk="0">
                  <a:moveTo>
                    <a:pt x="1730" y="0"/>
                  </a:moveTo>
                  <a:cubicBezTo>
                    <a:pt x="1668" y="0"/>
                    <a:pt x="1610" y="44"/>
                    <a:pt x="1584" y="114"/>
                  </a:cubicBezTo>
                  <a:cubicBezTo>
                    <a:pt x="1537" y="197"/>
                    <a:pt x="1584" y="293"/>
                    <a:pt x="1668" y="328"/>
                  </a:cubicBezTo>
                  <a:cubicBezTo>
                    <a:pt x="2179" y="554"/>
                    <a:pt x="2299" y="1221"/>
                    <a:pt x="1906" y="1614"/>
                  </a:cubicBezTo>
                  <a:cubicBezTo>
                    <a:pt x="1751" y="1769"/>
                    <a:pt x="1551" y="1846"/>
                    <a:pt x="1350" y="1846"/>
                  </a:cubicBezTo>
                  <a:cubicBezTo>
                    <a:pt x="1150" y="1846"/>
                    <a:pt x="947" y="1769"/>
                    <a:pt x="786" y="1614"/>
                  </a:cubicBezTo>
                  <a:cubicBezTo>
                    <a:pt x="405" y="1221"/>
                    <a:pt x="525" y="566"/>
                    <a:pt x="1025" y="328"/>
                  </a:cubicBezTo>
                  <a:cubicBezTo>
                    <a:pt x="1120" y="293"/>
                    <a:pt x="1144" y="197"/>
                    <a:pt x="1120" y="114"/>
                  </a:cubicBezTo>
                  <a:cubicBezTo>
                    <a:pt x="1083" y="41"/>
                    <a:pt x="1019" y="10"/>
                    <a:pt x="954" y="10"/>
                  </a:cubicBezTo>
                  <a:cubicBezTo>
                    <a:pt x="934" y="10"/>
                    <a:pt x="913" y="13"/>
                    <a:pt x="894" y="19"/>
                  </a:cubicBezTo>
                  <a:cubicBezTo>
                    <a:pt x="179" y="352"/>
                    <a:pt x="1" y="1281"/>
                    <a:pt x="572" y="1852"/>
                  </a:cubicBezTo>
                  <a:cubicBezTo>
                    <a:pt x="786" y="2078"/>
                    <a:pt x="1072" y="2174"/>
                    <a:pt x="1370" y="2174"/>
                  </a:cubicBezTo>
                  <a:cubicBezTo>
                    <a:pt x="2334" y="2162"/>
                    <a:pt x="2846" y="947"/>
                    <a:pt x="2132" y="245"/>
                  </a:cubicBezTo>
                  <a:cubicBezTo>
                    <a:pt x="2037" y="150"/>
                    <a:pt x="1918" y="66"/>
                    <a:pt x="1798" y="19"/>
                  </a:cubicBezTo>
                  <a:cubicBezTo>
                    <a:pt x="1776" y="6"/>
                    <a:pt x="1753" y="0"/>
                    <a:pt x="173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5" name="Google Shape;115;p18"/>
          <p:cNvSpPr/>
          <p:nvPr/>
        </p:nvSpPr>
        <p:spPr>
          <a:xfrm>
            <a:off x="5365319" y="4001831"/>
            <a:ext cx="356196" cy="328410"/>
          </a:xfrm>
          <a:custGeom>
            <a:avLst/>
            <a:gdLst/>
            <a:ahLst/>
            <a:cxnLst/>
            <a:rect l="l" t="t" r="r" b="b"/>
            <a:pathLst>
              <a:path w="11217" h="10342" extrusionOk="0">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6" name="Google Shape;116;p18"/>
          <p:cNvGrpSpPr/>
          <p:nvPr/>
        </p:nvGrpSpPr>
        <p:grpSpPr>
          <a:xfrm>
            <a:off x="3413429" y="3979031"/>
            <a:ext cx="374709" cy="374010"/>
            <a:chOff x="1421638" y="4125629"/>
            <a:chExt cx="374709" cy="374010"/>
          </a:xfrm>
        </p:grpSpPr>
        <p:sp>
          <p:nvSpPr>
            <p:cNvPr id="117" name="Google Shape;117;p18"/>
            <p:cNvSpPr/>
            <p:nvPr/>
          </p:nvSpPr>
          <p:spPr>
            <a:xfrm>
              <a:off x="1421638" y="4265954"/>
              <a:ext cx="374709" cy="233685"/>
            </a:xfrm>
            <a:custGeom>
              <a:avLst/>
              <a:gdLst/>
              <a:ahLst/>
              <a:cxnLst/>
              <a:rect l="l" t="t" r="r" b="b"/>
              <a:pathLst>
                <a:path w="11800" h="7359" extrusionOk="0">
                  <a:moveTo>
                    <a:pt x="3180" y="3298"/>
                  </a:moveTo>
                  <a:lnTo>
                    <a:pt x="3180" y="7001"/>
                  </a:lnTo>
                  <a:lnTo>
                    <a:pt x="1691" y="7001"/>
                  </a:lnTo>
                  <a:lnTo>
                    <a:pt x="1691" y="3298"/>
                  </a:lnTo>
                  <a:close/>
                  <a:moveTo>
                    <a:pt x="6680" y="2370"/>
                  </a:moveTo>
                  <a:lnTo>
                    <a:pt x="6680" y="7001"/>
                  </a:lnTo>
                  <a:lnTo>
                    <a:pt x="5192" y="7001"/>
                  </a:lnTo>
                  <a:lnTo>
                    <a:pt x="5192" y="2370"/>
                  </a:lnTo>
                  <a:close/>
                  <a:moveTo>
                    <a:pt x="10180" y="345"/>
                  </a:moveTo>
                  <a:lnTo>
                    <a:pt x="10180" y="7001"/>
                  </a:lnTo>
                  <a:lnTo>
                    <a:pt x="8692" y="7001"/>
                  </a:lnTo>
                  <a:lnTo>
                    <a:pt x="8692" y="345"/>
                  </a:lnTo>
                  <a:close/>
                  <a:moveTo>
                    <a:pt x="8502" y="0"/>
                  </a:moveTo>
                  <a:cubicBezTo>
                    <a:pt x="8406" y="0"/>
                    <a:pt x="8323" y="84"/>
                    <a:pt x="8323" y="179"/>
                  </a:cubicBezTo>
                  <a:lnTo>
                    <a:pt x="8323" y="7001"/>
                  </a:lnTo>
                  <a:lnTo>
                    <a:pt x="7013" y="7001"/>
                  </a:lnTo>
                  <a:lnTo>
                    <a:pt x="7013" y="2203"/>
                  </a:lnTo>
                  <a:cubicBezTo>
                    <a:pt x="7013" y="2120"/>
                    <a:pt x="6930" y="2024"/>
                    <a:pt x="6835" y="2024"/>
                  </a:cubicBezTo>
                  <a:lnTo>
                    <a:pt x="4989" y="2024"/>
                  </a:lnTo>
                  <a:cubicBezTo>
                    <a:pt x="4894" y="2024"/>
                    <a:pt x="4811" y="2108"/>
                    <a:pt x="4811" y="2203"/>
                  </a:cubicBezTo>
                  <a:lnTo>
                    <a:pt x="4811" y="7001"/>
                  </a:lnTo>
                  <a:lnTo>
                    <a:pt x="3501" y="7001"/>
                  </a:lnTo>
                  <a:lnTo>
                    <a:pt x="3501" y="3132"/>
                  </a:lnTo>
                  <a:cubicBezTo>
                    <a:pt x="3501" y="3036"/>
                    <a:pt x="3418" y="2953"/>
                    <a:pt x="3322" y="2953"/>
                  </a:cubicBezTo>
                  <a:lnTo>
                    <a:pt x="1477" y="2953"/>
                  </a:lnTo>
                  <a:cubicBezTo>
                    <a:pt x="1382" y="2953"/>
                    <a:pt x="1298" y="3024"/>
                    <a:pt x="1298" y="3132"/>
                  </a:cubicBezTo>
                  <a:lnTo>
                    <a:pt x="1298" y="7001"/>
                  </a:lnTo>
                  <a:lnTo>
                    <a:pt x="179" y="7001"/>
                  </a:lnTo>
                  <a:cubicBezTo>
                    <a:pt x="84" y="7001"/>
                    <a:pt x="1" y="7073"/>
                    <a:pt x="1" y="7180"/>
                  </a:cubicBezTo>
                  <a:cubicBezTo>
                    <a:pt x="1" y="7287"/>
                    <a:pt x="72" y="7358"/>
                    <a:pt x="179" y="7358"/>
                  </a:cubicBezTo>
                  <a:lnTo>
                    <a:pt x="11597" y="7358"/>
                  </a:lnTo>
                  <a:cubicBezTo>
                    <a:pt x="11681" y="7358"/>
                    <a:pt x="11776" y="7287"/>
                    <a:pt x="11776" y="7180"/>
                  </a:cubicBezTo>
                  <a:cubicBezTo>
                    <a:pt x="11800" y="7073"/>
                    <a:pt x="11728" y="7001"/>
                    <a:pt x="11633" y="7001"/>
                  </a:cubicBezTo>
                  <a:lnTo>
                    <a:pt x="10526" y="7001"/>
                  </a:lnTo>
                  <a:lnTo>
                    <a:pt x="10526" y="179"/>
                  </a:lnTo>
                  <a:cubicBezTo>
                    <a:pt x="10526" y="95"/>
                    <a:pt x="10442" y="0"/>
                    <a:pt x="103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8"/>
            <p:cNvSpPr/>
            <p:nvPr/>
          </p:nvSpPr>
          <p:spPr>
            <a:xfrm>
              <a:off x="1428052" y="4125629"/>
              <a:ext cx="356958" cy="215585"/>
            </a:xfrm>
            <a:custGeom>
              <a:avLst/>
              <a:gdLst/>
              <a:ahLst/>
              <a:cxnLst/>
              <a:rect l="l" t="t" r="r" b="b"/>
              <a:pathLst>
                <a:path w="11241" h="6789" extrusionOk="0">
                  <a:moveTo>
                    <a:pt x="10668" y="0"/>
                  </a:moveTo>
                  <a:cubicBezTo>
                    <a:pt x="10653" y="0"/>
                    <a:pt x="10637" y="1"/>
                    <a:pt x="10621" y="2"/>
                  </a:cubicBezTo>
                  <a:lnTo>
                    <a:pt x="9145" y="181"/>
                  </a:lnTo>
                  <a:cubicBezTo>
                    <a:pt x="8847" y="216"/>
                    <a:pt x="8633" y="490"/>
                    <a:pt x="8669" y="788"/>
                  </a:cubicBezTo>
                  <a:cubicBezTo>
                    <a:pt x="8691" y="1064"/>
                    <a:pt x="8938" y="1268"/>
                    <a:pt x="9211" y="1268"/>
                  </a:cubicBezTo>
                  <a:cubicBezTo>
                    <a:pt x="9232" y="1268"/>
                    <a:pt x="9254" y="1267"/>
                    <a:pt x="9276" y="1264"/>
                  </a:cubicBezTo>
                  <a:lnTo>
                    <a:pt x="9395" y="1252"/>
                  </a:lnTo>
                  <a:lnTo>
                    <a:pt x="9395" y="1252"/>
                  </a:lnTo>
                  <a:cubicBezTo>
                    <a:pt x="7597" y="3348"/>
                    <a:pt x="5442" y="4443"/>
                    <a:pt x="3918" y="4979"/>
                  </a:cubicBezTo>
                  <a:cubicBezTo>
                    <a:pt x="2025" y="5657"/>
                    <a:pt x="561" y="5717"/>
                    <a:pt x="537" y="5717"/>
                  </a:cubicBezTo>
                  <a:cubicBezTo>
                    <a:pt x="239" y="5729"/>
                    <a:pt x="1" y="5967"/>
                    <a:pt x="25" y="6265"/>
                  </a:cubicBezTo>
                  <a:cubicBezTo>
                    <a:pt x="37" y="6562"/>
                    <a:pt x="275" y="6789"/>
                    <a:pt x="561" y="6789"/>
                  </a:cubicBezTo>
                  <a:lnTo>
                    <a:pt x="572" y="6789"/>
                  </a:lnTo>
                  <a:cubicBezTo>
                    <a:pt x="632" y="6789"/>
                    <a:pt x="2192" y="6729"/>
                    <a:pt x="4263" y="6003"/>
                  </a:cubicBezTo>
                  <a:cubicBezTo>
                    <a:pt x="5418" y="5586"/>
                    <a:pt x="6514" y="5050"/>
                    <a:pt x="7490" y="4383"/>
                  </a:cubicBezTo>
                  <a:cubicBezTo>
                    <a:pt x="7561" y="4324"/>
                    <a:pt x="7597" y="4217"/>
                    <a:pt x="7538" y="4145"/>
                  </a:cubicBezTo>
                  <a:cubicBezTo>
                    <a:pt x="7501" y="4093"/>
                    <a:pt x="7445" y="4065"/>
                    <a:pt x="7391" y="4065"/>
                  </a:cubicBezTo>
                  <a:cubicBezTo>
                    <a:pt x="7358" y="4065"/>
                    <a:pt x="7326" y="4075"/>
                    <a:pt x="7299" y="4098"/>
                  </a:cubicBezTo>
                  <a:cubicBezTo>
                    <a:pt x="6335" y="4753"/>
                    <a:pt x="5275" y="5288"/>
                    <a:pt x="4144" y="5693"/>
                  </a:cubicBezTo>
                  <a:cubicBezTo>
                    <a:pt x="2132" y="6408"/>
                    <a:pt x="632" y="6467"/>
                    <a:pt x="561" y="6467"/>
                  </a:cubicBezTo>
                  <a:cubicBezTo>
                    <a:pt x="453" y="6467"/>
                    <a:pt x="358" y="6372"/>
                    <a:pt x="358" y="6265"/>
                  </a:cubicBezTo>
                  <a:cubicBezTo>
                    <a:pt x="358" y="6169"/>
                    <a:pt x="441" y="6074"/>
                    <a:pt x="561" y="6062"/>
                  </a:cubicBezTo>
                  <a:cubicBezTo>
                    <a:pt x="572" y="6062"/>
                    <a:pt x="2085" y="6003"/>
                    <a:pt x="4037" y="5300"/>
                  </a:cubicBezTo>
                  <a:cubicBezTo>
                    <a:pt x="5680" y="4717"/>
                    <a:pt x="8026" y="3514"/>
                    <a:pt x="9943" y="1133"/>
                  </a:cubicBezTo>
                  <a:cubicBezTo>
                    <a:pt x="10035" y="1018"/>
                    <a:pt x="9949" y="847"/>
                    <a:pt x="9813" y="847"/>
                  </a:cubicBezTo>
                  <a:cubicBezTo>
                    <a:pt x="9809" y="847"/>
                    <a:pt x="9804" y="847"/>
                    <a:pt x="9800" y="847"/>
                  </a:cubicBezTo>
                  <a:lnTo>
                    <a:pt x="9252" y="931"/>
                  </a:lnTo>
                  <a:cubicBezTo>
                    <a:pt x="9244" y="932"/>
                    <a:pt x="9236" y="932"/>
                    <a:pt x="9228" y="932"/>
                  </a:cubicBezTo>
                  <a:cubicBezTo>
                    <a:pt x="9139" y="932"/>
                    <a:pt x="9049" y="874"/>
                    <a:pt x="9038" y="776"/>
                  </a:cubicBezTo>
                  <a:cubicBezTo>
                    <a:pt x="9014" y="657"/>
                    <a:pt x="9085" y="550"/>
                    <a:pt x="9204" y="538"/>
                  </a:cubicBezTo>
                  <a:lnTo>
                    <a:pt x="10681" y="359"/>
                  </a:lnTo>
                  <a:cubicBezTo>
                    <a:pt x="10688" y="358"/>
                    <a:pt x="10696" y="358"/>
                    <a:pt x="10703" y="358"/>
                  </a:cubicBezTo>
                  <a:cubicBezTo>
                    <a:pt x="10812" y="358"/>
                    <a:pt x="10895" y="438"/>
                    <a:pt x="10895" y="550"/>
                  </a:cubicBezTo>
                  <a:lnTo>
                    <a:pt x="10895" y="2026"/>
                  </a:lnTo>
                  <a:cubicBezTo>
                    <a:pt x="10895" y="2133"/>
                    <a:pt x="10812" y="2217"/>
                    <a:pt x="10705" y="2217"/>
                  </a:cubicBezTo>
                  <a:cubicBezTo>
                    <a:pt x="10598" y="2217"/>
                    <a:pt x="10514" y="2133"/>
                    <a:pt x="10514" y="2026"/>
                  </a:cubicBezTo>
                  <a:lnTo>
                    <a:pt x="10514" y="1586"/>
                  </a:lnTo>
                  <a:cubicBezTo>
                    <a:pt x="10514" y="1502"/>
                    <a:pt x="10467" y="1443"/>
                    <a:pt x="10407" y="1419"/>
                  </a:cubicBezTo>
                  <a:cubicBezTo>
                    <a:pt x="10387" y="1409"/>
                    <a:pt x="10368" y="1405"/>
                    <a:pt x="10349" y="1405"/>
                  </a:cubicBezTo>
                  <a:cubicBezTo>
                    <a:pt x="10298" y="1405"/>
                    <a:pt x="10251" y="1435"/>
                    <a:pt x="10217" y="1478"/>
                  </a:cubicBezTo>
                  <a:cubicBezTo>
                    <a:pt x="9574" y="2264"/>
                    <a:pt x="8835" y="2979"/>
                    <a:pt x="8026" y="3610"/>
                  </a:cubicBezTo>
                  <a:cubicBezTo>
                    <a:pt x="7954" y="3669"/>
                    <a:pt x="7942" y="3764"/>
                    <a:pt x="8002" y="3848"/>
                  </a:cubicBezTo>
                  <a:cubicBezTo>
                    <a:pt x="8036" y="3888"/>
                    <a:pt x="8081" y="3910"/>
                    <a:pt x="8129" y="3910"/>
                  </a:cubicBezTo>
                  <a:cubicBezTo>
                    <a:pt x="8166" y="3910"/>
                    <a:pt x="8204" y="3897"/>
                    <a:pt x="8240" y="3872"/>
                  </a:cubicBezTo>
                  <a:cubicBezTo>
                    <a:pt x="8931" y="3336"/>
                    <a:pt x="9585" y="2729"/>
                    <a:pt x="10169" y="2062"/>
                  </a:cubicBezTo>
                  <a:cubicBezTo>
                    <a:pt x="10181" y="2336"/>
                    <a:pt x="10419" y="2574"/>
                    <a:pt x="10705" y="2574"/>
                  </a:cubicBezTo>
                  <a:cubicBezTo>
                    <a:pt x="11002" y="2574"/>
                    <a:pt x="11240" y="2336"/>
                    <a:pt x="11240" y="2038"/>
                  </a:cubicBezTo>
                  <a:lnTo>
                    <a:pt x="11240" y="573"/>
                  </a:lnTo>
                  <a:cubicBezTo>
                    <a:pt x="11240" y="395"/>
                    <a:pt x="11169" y="240"/>
                    <a:pt x="11050" y="133"/>
                  </a:cubicBezTo>
                  <a:cubicBezTo>
                    <a:pt x="10943" y="47"/>
                    <a:pt x="10807" y="0"/>
                    <a:pt x="106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 name="Google Shape;119;p18"/>
          <p:cNvGrpSpPr/>
          <p:nvPr/>
        </p:nvGrpSpPr>
        <p:grpSpPr>
          <a:xfrm>
            <a:off x="716600" y="1790299"/>
            <a:ext cx="1883100" cy="2086651"/>
            <a:chOff x="716600" y="1790299"/>
            <a:chExt cx="1883100" cy="2086651"/>
          </a:xfrm>
        </p:grpSpPr>
        <p:sp>
          <p:nvSpPr>
            <p:cNvPr id="101" name="Google Shape;101;p18"/>
            <p:cNvSpPr txBox="1"/>
            <p:nvPr/>
          </p:nvSpPr>
          <p:spPr>
            <a:xfrm>
              <a:off x="716600" y="3015422"/>
              <a:ext cx="1883100" cy="457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lt2"/>
                  </a:solidFill>
                  <a:latin typeface="Rajdhani"/>
                  <a:ea typeface="Rajdhani"/>
                  <a:cs typeface="Rajdhani"/>
                  <a:sym typeface="Rajdhani"/>
                </a:rPr>
                <a:t>20XX</a:t>
              </a:r>
              <a:endParaRPr sz="2400" b="1">
                <a:solidFill>
                  <a:schemeClr val="lt2"/>
                </a:solidFill>
                <a:latin typeface="Rajdhani"/>
                <a:ea typeface="Rajdhani"/>
                <a:cs typeface="Rajdhani"/>
                <a:sym typeface="Rajdhani"/>
              </a:endParaRPr>
            </a:p>
          </p:txBody>
        </p:sp>
        <p:sp>
          <p:nvSpPr>
            <p:cNvPr id="120" name="Google Shape;120;p18"/>
            <p:cNvSpPr txBox="1"/>
            <p:nvPr/>
          </p:nvSpPr>
          <p:spPr>
            <a:xfrm>
              <a:off x="716600" y="3328250"/>
              <a:ext cx="1883100" cy="548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2"/>
                  </a:solidFill>
                  <a:latin typeface="Fira Sans Condensed"/>
                  <a:ea typeface="Fira Sans Condensed"/>
                  <a:cs typeface="Fira Sans Condensed"/>
                  <a:sym typeface="Fira Sans Condensed"/>
                </a:rPr>
                <a:t>Mars is actually a very cold place</a:t>
              </a:r>
              <a:endParaRPr>
                <a:solidFill>
                  <a:schemeClr val="lt2"/>
                </a:solidFill>
                <a:latin typeface="Fira Sans Condensed"/>
                <a:ea typeface="Fira Sans Condensed"/>
                <a:cs typeface="Fira Sans Condensed"/>
                <a:sym typeface="Fira Sans Condensed"/>
              </a:endParaRPr>
            </a:p>
          </p:txBody>
        </p:sp>
        <p:sp>
          <p:nvSpPr>
            <p:cNvPr id="121" name="Google Shape;121;p18"/>
            <p:cNvSpPr txBox="1"/>
            <p:nvPr/>
          </p:nvSpPr>
          <p:spPr>
            <a:xfrm>
              <a:off x="716600" y="1790299"/>
              <a:ext cx="1883100" cy="457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400" b="1" dirty="0">
                  <a:solidFill>
                    <a:schemeClr val="lt2"/>
                  </a:solidFill>
                  <a:latin typeface="Rajdhani"/>
                  <a:ea typeface="Rajdhani"/>
                  <a:cs typeface="Rajdhani"/>
                  <a:sym typeface="Rajdhani"/>
                </a:rPr>
                <a:t>MARS</a:t>
              </a:r>
              <a:endParaRPr sz="2400" b="1" dirty="0">
                <a:solidFill>
                  <a:schemeClr val="lt2"/>
                </a:solidFill>
                <a:latin typeface="Rajdhani"/>
                <a:ea typeface="Rajdhani"/>
                <a:cs typeface="Rajdhani"/>
                <a:sym typeface="Rajdhani"/>
              </a:endParaRPr>
            </a:p>
          </p:txBody>
        </p:sp>
      </p:grpSp>
      <p:grpSp>
        <p:nvGrpSpPr>
          <p:cNvPr id="122" name="Google Shape;122;p18"/>
          <p:cNvGrpSpPr/>
          <p:nvPr/>
        </p:nvGrpSpPr>
        <p:grpSpPr>
          <a:xfrm>
            <a:off x="2659233" y="1790299"/>
            <a:ext cx="1883100" cy="2086651"/>
            <a:chOff x="2659233" y="1790299"/>
            <a:chExt cx="1883100" cy="2086651"/>
          </a:xfrm>
        </p:grpSpPr>
        <p:sp>
          <p:nvSpPr>
            <p:cNvPr id="103" name="Google Shape;103;p18"/>
            <p:cNvSpPr txBox="1"/>
            <p:nvPr/>
          </p:nvSpPr>
          <p:spPr>
            <a:xfrm>
              <a:off x="2659233" y="3015422"/>
              <a:ext cx="1883100" cy="457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dirty="0">
                  <a:solidFill>
                    <a:schemeClr val="lt2"/>
                  </a:solidFill>
                  <a:latin typeface="Rajdhani"/>
                  <a:ea typeface="Rajdhani"/>
                  <a:cs typeface="Rajdhani"/>
                  <a:sym typeface="Rajdhani"/>
                </a:rPr>
                <a:t>20XX</a:t>
              </a:r>
              <a:endParaRPr sz="2400" b="1" dirty="0">
                <a:solidFill>
                  <a:schemeClr val="lt2"/>
                </a:solidFill>
                <a:latin typeface="Rajdhani"/>
                <a:ea typeface="Rajdhani"/>
                <a:cs typeface="Rajdhani"/>
                <a:sym typeface="Rajdhani"/>
              </a:endParaRPr>
            </a:p>
          </p:txBody>
        </p:sp>
        <p:sp>
          <p:nvSpPr>
            <p:cNvPr id="123" name="Google Shape;123;p18"/>
            <p:cNvSpPr txBox="1"/>
            <p:nvPr/>
          </p:nvSpPr>
          <p:spPr>
            <a:xfrm>
              <a:off x="2659233" y="3328250"/>
              <a:ext cx="1883100" cy="548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lt2"/>
                  </a:solidFill>
                  <a:latin typeface="Fira Sans Condensed"/>
                  <a:ea typeface="Fira Sans Condensed"/>
                  <a:cs typeface="Fira Sans Condensed"/>
                  <a:sym typeface="Fira Sans Condensed"/>
                </a:rPr>
                <a:t>Venus is the second planet from the Sun</a:t>
              </a:r>
              <a:endParaRPr dirty="0">
                <a:solidFill>
                  <a:schemeClr val="lt2"/>
                </a:solidFill>
                <a:latin typeface="Fira Sans Condensed"/>
                <a:ea typeface="Fira Sans Condensed"/>
                <a:cs typeface="Fira Sans Condensed"/>
                <a:sym typeface="Fira Sans Condensed"/>
              </a:endParaRPr>
            </a:p>
          </p:txBody>
        </p:sp>
        <p:sp>
          <p:nvSpPr>
            <p:cNvPr id="124" name="Google Shape;124;p18"/>
            <p:cNvSpPr txBox="1"/>
            <p:nvPr/>
          </p:nvSpPr>
          <p:spPr>
            <a:xfrm>
              <a:off x="2659233" y="1790299"/>
              <a:ext cx="1883100" cy="457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400" b="1">
                  <a:solidFill>
                    <a:schemeClr val="lt2"/>
                  </a:solidFill>
                  <a:latin typeface="Rajdhani"/>
                  <a:ea typeface="Rajdhani"/>
                  <a:cs typeface="Rajdhani"/>
                  <a:sym typeface="Rajdhani"/>
                </a:rPr>
                <a:t>VENUS</a:t>
              </a:r>
              <a:endParaRPr sz="2400" b="1">
                <a:solidFill>
                  <a:schemeClr val="lt2"/>
                </a:solidFill>
                <a:latin typeface="Rajdhani"/>
                <a:ea typeface="Rajdhani"/>
                <a:cs typeface="Rajdhani"/>
                <a:sym typeface="Rajdhani"/>
              </a:endParaRPr>
            </a:p>
          </p:txBody>
        </p:sp>
      </p:grpSp>
      <p:grpSp>
        <p:nvGrpSpPr>
          <p:cNvPr id="125" name="Google Shape;125;p18"/>
          <p:cNvGrpSpPr/>
          <p:nvPr/>
        </p:nvGrpSpPr>
        <p:grpSpPr>
          <a:xfrm>
            <a:off x="4601867" y="1790299"/>
            <a:ext cx="1883100" cy="2086651"/>
            <a:chOff x="4601867" y="1790299"/>
            <a:chExt cx="1883100" cy="2086651"/>
          </a:xfrm>
        </p:grpSpPr>
        <p:sp>
          <p:nvSpPr>
            <p:cNvPr id="105" name="Google Shape;105;p18"/>
            <p:cNvSpPr txBox="1"/>
            <p:nvPr/>
          </p:nvSpPr>
          <p:spPr>
            <a:xfrm>
              <a:off x="4601867" y="3015422"/>
              <a:ext cx="1883100" cy="457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lt2"/>
                  </a:solidFill>
                  <a:latin typeface="Rajdhani"/>
                  <a:ea typeface="Rajdhani"/>
                  <a:cs typeface="Rajdhani"/>
                  <a:sym typeface="Rajdhani"/>
                </a:rPr>
                <a:t>20XX</a:t>
              </a:r>
              <a:endParaRPr sz="2400" b="1">
                <a:solidFill>
                  <a:schemeClr val="lt2"/>
                </a:solidFill>
                <a:latin typeface="Rajdhani"/>
                <a:ea typeface="Rajdhani"/>
                <a:cs typeface="Rajdhani"/>
                <a:sym typeface="Rajdhani"/>
              </a:endParaRPr>
            </a:p>
          </p:txBody>
        </p:sp>
        <p:sp>
          <p:nvSpPr>
            <p:cNvPr id="126" name="Google Shape;126;p18"/>
            <p:cNvSpPr txBox="1"/>
            <p:nvPr/>
          </p:nvSpPr>
          <p:spPr>
            <a:xfrm>
              <a:off x="4601867" y="3328250"/>
              <a:ext cx="1883100" cy="548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2"/>
                  </a:solidFill>
                  <a:latin typeface="Fira Sans Condensed"/>
                  <a:ea typeface="Fira Sans Condensed"/>
                  <a:cs typeface="Fira Sans Condensed"/>
                  <a:sym typeface="Fira Sans Condensed"/>
                </a:rPr>
                <a:t>Earth is the planet where we all live</a:t>
              </a:r>
              <a:endParaRPr>
                <a:solidFill>
                  <a:schemeClr val="lt2"/>
                </a:solidFill>
                <a:latin typeface="Fira Sans Condensed"/>
                <a:ea typeface="Fira Sans Condensed"/>
                <a:cs typeface="Fira Sans Condensed"/>
                <a:sym typeface="Fira Sans Condensed"/>
              </a:endParaRPr>
            </a:p>
          </p:txBody>
        </p:sp>
        <p:sp>
          <p:nvSpPr>
            <p:cNvPr id="127" name="Google Shape;127;p18"/>
            <p:cNvSpPr txBox="1"/>
            <p:nvPr/>
          </p:nvSpPr>
          <p:spPr>
            <a:xfrm>
              <a:off x="4601867" y="1790299"/>
              <a:ext cx="1883100" cy="457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400" b="1">
                  <a:solidFill>
                    <a:schemeClr val="lt2"/>
                  </a:solidFill>
                  <a:latin typeface="Rajdhani"/>
                  <a:ea typeface="Rajdhani"/>
                  <a:cs typeface="Rajdhani"/>
                  <a:sym typeface="Rajdhani"/>
                </a:rPr>
                <a:t>EARTH</a:t>
              </a:r>
              <a:endParaRPr sz="2400" b="1">
                <a:solidFill>
                  <a:schemeClr val="lt2"/>
                </a:solidFill>
                <a:latin typeface="Rajdhani"/>
                <a:ea typeface="Rajdhani"/>
                <a:cs typeface="Rajdhani"/>
                <a:sym typeface="Rajdhani"/>
              </a:endParaRPr>
            </a:p>
          </p:txBody>
        </p:sp>
      </p:grpSp>
      <p:grpSp>
        <p:nvGrpSpPr>
          <p:cNvPr id="128" name="Google Shape;128;p18"/>
          <p:cNvGrpSpPr/>
          <p:nvPr/>
        </p:nvGrpSpPr>
        <p:grpSpPr>
          <a:xfrm>
            <a:off x="6544500" y="1790299"/>
            <a:ext cx="1883100" cy="2087109"/>
            <a:chOff x="6544500" y="1790299"/>
            <a:chExt cx="1883100" cy="2087109"/>
          </a:xfrm>
        </p:grpSpPr>
        <p:grpSp>
          <p:nvGrpSpPr>
            <p:cNvPr id="129" name="Google Shape;129;p18"/>
            <p:cNvGrpSpPr/>
            <p:nvPr/>
          </p:nvGrpSpPr>
          <p:grpSpPr>
            <a:xfrm>
              <a:off x="6544500" y="3015422"/>
              <a:ext cx="1883100" cy="861986"/>
              <a:chOff x="6544500" y="3015422"/>
              <a:chExt cx="1883100" cy="861986"/>
            </a:xfrm>
          </p:grpSpPr>
          <p:sp>
            <p:nvSpPr>
              <p:cNvPr id="107" name="Google Shape;107;p18"/>
              <p:cNvSpPr txBox="1"/>
              <p:nvPr/>
            </p:nvSpPr>
            <p:spPr>
              <a:xfrm>
                <a:off x="6544500" y="3015422"/>
                <a:ext cx="1883100" cy="457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lt2"/>
                    </a:solidFill>
                    <a:latin typeface="Rajdhani"/>
                    <a:ea typeface="Rajdhani"/>
                    <a:cs typeface="Rajdhani"/>
                    <a:sym typeface="Rajdhani"/>
                  </a:rPr>
                  <a:t>20XX</a:t>
                </a:r>
                <a:endParaRPr sz="2400" b="1">
                  <a:solidFill>
                    <a:schemeClr val="lt2"/>
                  </a:solidFill>
                  <a:latin typeface="Rajdhani"/>
                  <a:ea typeface="Rajdhani"/>
                  <a:cs typeface="Rajdhani"/>
                  <a:sym typeface="Rajdhani"/>
                </a:endParaRPr>
              </a:p>
            </p:txBody>
          </p:sp>
          <p:sp>
            <p:nvSpPr>
              <p:cNvPr id="130" name="Google Shape;130;p18"/>
              <p:cNvSpPr txBox="1"/>
              <p:nvPr/>
            </p:nvSpPr>
            <p:spPr>
              <a:xfrm>
                <a:off x="6544500" y="3328708"/>
                <a:ext cx="1883100" cy="548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2"/>
                    </a:solidFill>
                    <a:latin typeface="Fira Sans Condensed"/>
                    <a:ea typeface="Fira Sans Condensed"/>
                    <a:cs typeface="Fira Sans Condensed"/>
                    <a:sym typeface="Fira Sans Condensed"/>
                  </a:rPr>
                  <a:t>Neptune is far away from Earth</a:t>
                </a:r>
                <a:endParaRPr>
                  <a:solidFill>
                    <a:schemeClr val="lt2"/>
                  </a:solidFill>
                  <a:latin typeface="Fira Sans Condensed"/>
                  <a:ea typeface="Fira Sans Condensed"/>
                  <a:cs typeface="Fira Sans Condensed"/>
                  <a:sym typeface="Fira Sans Condensed"/>
                </a:endParaRPr>
              </a:p>
            </p:txBody>
          </p:sp>
        </p:grpSp>
        <p:sp>
          <p:nvSpPr>
            <p:cNvPr id="131" name="Google Shape;131;p18"/>
            <p:cNvSpPr txBox="1"/>
            <p:nvPr/>
          </p:nvSpPr>
          <p:spPr>
            <a:xfrm>
              <a:off x="6544500" y="1790299"/>
              <a:ext cx="1883100" cy="457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400" b="1">
                  <a:solidFill>
                    <a:schemeClr val="lt2"/>
                  </a:solidFill>
                  <a:latin typeface="Rajdhani"/>
                  <a:ea typeface="Rajdhani"/>
                  <a:cs typeface="Rajdhani"/>
                  <a:sym typeface="Rajdhani"/>
                </a:rPr>
                <a:t>NEPTUNE</a:t>
              </a:r>
              <a:endParaRPr sz="2400" b="1">
                <a:solidFill>
                  <a:schemeClr val="lt2"/>
                </a:solidFill>
                <a:latin typeface="Rajdhani"/>
                <a:ea typeface="Rajdhani"/>
                <a:cs typeface="Rajdhani"/>
                <a:sym typeface="Rajdhani"/>
              </a:endParaRPr>
            </a:p>
          </p:txBody>
        </p:sp>
      </p:grpSp>
      <p:cxnSp>
        <p:nvCxnSpPr>
          <p:cNvPr id="132" name="Google Shape;132;p18"/>
          <p:cNvCxnSpPr>
            <a:stCxn id="93" idx="0"/>
            <a:endCxn id="121" idx="2"/>
          </p:cNvCxnSpPr>
          <p:nvPr/>
        </p:nvCxnSpPr>
        <p:spPr>
          <a:xfrm rot="10800000">
            <a:off x="1658162" y="2247597"/>
            <a:ext cx="0" cy="317100"/>
          </a:xfrm>
          <a:prstGeom prst="straightConnector1">
            <a:avLst/>
          </a:prstGeom>
          <a:noFill/>
          <a:ln w="19050" cap="flat" cmpd="sng">
            <a:solidFill>
              <a:schemeClr val="lt2"/>
            </a:solidFill>
            <a:prstDash val="solid"/>
            <a:round/>
            <a:headEnd type="none" w="med" len="med"/>
            <a:tailEnd type="none" w="med" len="med"/>
          </a:ln>
        </p:spPr>
      </p:cxnSp>
      <p:cxnSp>
        <p:nvCxnSpPr>
          <p:cNvPr id="133" name="Google Shape;133;p18"/>
          <p:cNvCxnSpPr>
            <a:stCxn id="94" idx="0"/>
            <a:endCxn id="124" idx="2"/>
          </p:cNvCxnSpPr>
          <p:nvPr/>
        </p:nvCxnSpPr>
        <p:spPr>
          <a:xfrm rot="10800000">
            <a:off x="3600796" y="2247597"/>
            <a:ext cx="0" cy="317100"/>
          </a:xfrm>
          <a:prstGeom prst="straightConnector1">
            <a:avLst/>
          </a:prstGeom>
          <a:noFill/>
          <a:ln w="19050" cap="flat" cmpd="sng">
            <a:solidFill>
              <a:schemeClr val="lt2"/>
            </a:solidFill>
            <a:prstDash val="solid"/>
            <a:round/>
            <a:headEnd type="none" w="med" len="med"/>
            <a:tailEnd type="none" w="med" len="med"/>
          </a:ln>
        </p:spPr>
      </p:cxnSp>
      <p:cxnSp>
        <p:nvCxnSpPr>
          <p:cNvPr id="134" name="Google Shape;134;p18"/>
          <p:cNvCxnSpPr>
            <a:stCxn id="95" idx="0"/>
            <a:endCxn id="127" idx="2"/>
          </p:cNvCxnSpPr>
          <p:nvPr/>
        </p:nvCxnSpPr>
        <p:spPr>
          <a:xfrm rot="10800000">
            <a:off x="5543429" y="2247597"/>
            <a:ext cx="0" cy="317100"/>
          </a:xfrm>
          <a:prstGeom prst="straightConnector1">
            <a:avLst/>
          </a:prstGeom>
          <a:noFill/>
          <a:ln w="19050" cap="flat" cmpd="sng">
            <a:solidFill>
              <a:schemeClr val="lt2"/>
            </a:solidFill>
            <a:prstDash val="solid"/>
            <a:round/>
            <a:headEnd type="none" w="med" len="med"/>
            <a:tailEnd type="none" w="med" len="med"/>
          </a:ln>
        </p:spPr>
      </p:cxnSp>
      <p:cxnSp>
        <p:nvCxnSpPr>
          <p:cNvPr id="135" name="Google Shape;135;p18"/>
          <p:cNvCxnSpPr>
            <a:stCxn id="96" idx="0"/>
            <a:endCxn id="131" idx="2"/>
          </p:cNvCxnSpPr>
          <p:nvPr/>
        </p:nvCxnSpPr>
        <p:spPr>
          <a:xfrm rot="10800000">
            <a:off x="7486062" y="2247597"/>
            <a:ext cx="0" cy="317100"/>
          </a:xfrm>
          <a:prstGeom prst="straightConnector1">
            <a:avLst/>
          </a:prstGeom>
          <a:noFill/>
          <a:ln w="19050" cap="flat" cmpd="sng">
            <a:solidFill>
              <a:schemeClr val="lt2"/>
            </a:solidFill>
            <a:prstDash val="solid"/>
            <a:round/>
            <a:headEnd type="none" w="med" len="med"/>
            <a:tailEnd type="none" w="med" len="med"/>
          </a:ln>
        </p:spPr>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19"/>
          <p:cNvSpPr txBox="1">
            <a:spLocks noGrp="1"/>
          </p:cNvSpPr>
          <p:nvPr>
            <p:ph type="title"/>
          </p:nvPr>
        </p:nvSpPr>
        <p:spPr>
          <a:xfrm>
            <a:off x="720100" y="5395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AI TECH AGENCY INFOGRAPHICS</a:t>
            </a:r>
            <a:endParaRPr/>
          </a:p>
        </p:txBody>
      </p:sp>
      <p:sp>
        <p:nvSpPr>
          <p:cNvPr id="141" name="Google Shape;141;p19"/>
          <p:cNvSpPr txBox="1"/>
          <p:nvPr/>
        </p:nvSpPr>
        <p:spPr>
          <a:xfrm>
            <a:off x="3402450" y="1591150"/>
            <a:ext cx="2339100" cy="457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400" b="1">
                <a:solidFill>
                  <a:schemeClr val="lt2"/>
                </a:solidFill>
                <a:latin typeface="Rajdhani"/>
                <a:ea typeface="Rajdhani"/>
                <a:cs typeface="Rajdhani"/>
                <a:sym typeface="Rajdhani"/>
              </a:rPr>
              <a:t>OUR PLANS</a:t>
            </a:r>
            <a:endParaRPr sz="2400" b="1">
              <a:solidFill>
                <a:schemeClr val="lt2"/>
              </a:solidFill>
              <a:latin typeface="Rajdhani"/>
              <a:ea typeface="Rajdhani"/>
              <a:cs typeface="Rajdhani"/>
              <a:sym typeface="Rajdhani"/>
            </a:endParaRPr>
          </a:p>
        </p:txBody>
      </p:sp>
      <p:graphicFrame>
        <p:nvGraphicFramePr>
          <p:cNvPr id="142" name="Google Shape;142;p19"/>
          <p:cNvGraphicFramePr/>
          <p:nvPr/>
        </p:nvGraphicFramePr>
        <p:xfrm>
          <a:off x="832850" y="2048350"/>
          <a:ext cx="7478250" cy="2560230"/>
        </p:xfrm>
        <a:graphic>
          <a:graphicData uri="http://schemas.openxmlformats.org/drawingml/2006/table">
            <a:tbl>
              <a:tblPr>
                <a:noFill/>
                <a:tableStyleId>{648727A7-6CAC-4E76-B87E-24113231BC99}</a:tableStyleId>
              </a:tblPr>
              <a:tblGrid>
                <a:gridCol w="2492750">
                  <a:extLst>
                    <a:ext uri="{9D8B030D-6E8A-4147-A177-3AD203B41FA5}">
                      <a16:colId xmlns:a16="http://schemas.microsoft.com/office/drawing/2014/main" val="20000"/>
                    </a:ext>
                  </a:extLst>
                </a:gridCol>
                <a:gridCol w="2492750">
                  <a:extLst>
                    <a:ext uri="{9D8B030D-6E8A-4147-A177-3AD203B41FA5}">
                      <a16:colId xmlns:a16="http://schemas.microsoft.com/office/drawing/2014/main" val="20001"/>
                    </a:ext>
                  </a:extLst>
                </a:gridCol>
                <a:gridCol w="2492750">
                  <a:extLst>
                    <a:ext uri="{9D8B030D-6E8A-4147-A177-3AD203B41FA5}">
                      <a16:colId xmlns:a16="http://schemas.microsoft.com/office/drawing/2014/main" val="20002"/>
                    </a:ext>
                  </a:extLst>
                </a:gridCol>
              </a:tblGrid>
              <a:tr h="535750">
                <a:tc>
                  <a:txBody>
                    <a:bodyPr/>
                    <a:lstStyle/>
                    <a:p>
                      <a:pPr marL="0" lvl="0" indent="0" algn="ctr" rtl="0">
                        <a:spcBef>
                          <a:spcPts val="0"/>
                        </a:spcBef>
                        <a:spcAft>
                          <a:spcPts val="0"/>
                        </a:spcAft>
                        <a:buNone/>
                      </a:pPr>
                      <a:r>
                        <a:rPr lang="en" sz="2400" b="1">
                          <a:solidFill>
                            <a:schemeClr val="lt2"/>
                          </a:solidFill>
                          <a:latin typeface="Rajdhani"/>
                          <a:ea typeface="Rajdhani"/>
                          <a:cs typeface="Rajdhani"/>
                          <a:sym typeface="Rajdhani"/>
                        </a:rPr>
                        <a:t>STARTER</a:t>
                      </a:r>
                      <a:endParaRPr sz="2400" b="1">
                        <a:solidFill>
                          <a:schemeClr val="lt2"/>
                        </a:solidFill>
                        <a:latin typeface="Rajdhani"/>
                        <a:ea typeface="Rajdhani"/>
                        <a:cs typeface="Rajdhani"/>
                        <a:sym typeface="Rajdhani"/>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rgbClr val="F3F3F3">
                        <a:alpha val="23720"/>
                      </a:srgbClr>
                    </a:solidFill>
                  </a:tcPr>
                </a:tc>
                <a:tc>
                  <a:txBody>
                    <a:bodyPr/>
                    <a:lstStyle/>
                    <a:p>
                      <a:pPr marL="0" lvl="0" indent="0" algn="ctr" rtl="0">
                        <a:spcBef>
                          <a:spcPts val="0"/>
                        </a:spcBef>
                        <a:spcAft>
                          <a:spcPts val="0"/>
                        </a:spcAft>
                        <a:buNone/>
                      </a:pPr>
                      <a:r>
                        <a:rPr lang="en" sz="2400" b="1">
                          <a:solidFill>
                            <a:schemeClr val="lt2"/>
                          </a:solidFill>
                          <a:latin typeface="Rajdhani"/>
                          <a:ea typeface="Rajdhani"/>
                          <a:cs typeface="Rajdhani"/>
                          <a:sym typeface="Rajdhani"/>
                        </a:rPr>
                        <a:t>INTERMEDIATE</a:t>
                      </a:r>
                      <a:endParaRPr sz="2400" b="1">
                        <a:solidFill>
                          <a:schemeClr val="lt2"/>
                        </a:solidFill>
                        <a:latin typeface="Rajdhani"/>
                        <a:ea typeface="Rajdhani"/>
                        <a:cs typeface="Rajdhani"/>
                        <a:sym typeface="Rajdhani"/>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rgbClr val="F3F3F3">
                        <a:alpha val="23720"/>
                      </a:srgbClr>
                    </a:solidFill>
                  </a:tcPr>
                </a:tc>
                <a:tc>
                  <a:txBody>
                    <a:bodyPr/>
                    <a:lstStyle/>
                    <a:p>
                      <a:pPr marL="0" lvl="0" indent="0" algn="ctr" rtl="0">
                        <a:spcBef>
                          <a:spcPts val="0"/>
                        </a:spcBef>
                        <a:spcAft>
                          <a:spcPts val="0"/>
                        </a:spcAft>
                        <a:buNone/>
                      </a:pPr>
                      <a:r>
                        <a:rPr lang="en" sz="2400" b="1">
                          <a:solidFill>
                            <a:schemeClr val="lt2"/>
                          </a:solidFill>
                          <a:latin typeface="Rajdhani"/>
                          <a:ea typeface="Rajdhani"/>
                          <a:cs typeface="Rajdhani"/>
                          <a:sym typeface="Rajdhani"/>
                        </a:rPr>
                        <a:t>PRO</a:t>
                      </a:r>
                      <a:endParaRPr sz="2400" b="1">
                        <a:solidFill>
                          <a:schemeClr val="lt2"/>
                        </a:solidFill>
                        <a:latin typeface="Rajdhani"/>
                        <a:ea typeface="Rajdhani"/>
                        <a:cs typeface="Rajdhani"/>
                        <a:sym typeface="Rajdhani"/>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rgbClr val="F3F3F3">
                        <a:alpha val="23720"/>
                      </a:srgbClr>
                    </a:solidFill>
                  </a:tcPr>
                </a:tc>
                <a:extLst>
                  <a:ext uri="{0D108BD9-81ED-4DB2-BD59-A6C34878D82A}">
                    <a16:rowId xmlns:a16="http://schemas.microsoft.com/office/drawing/2014/main" val="10000"/>
                  </a:ext>
                </a:extLst>
              </a:tr>
              <a:tr h="1428725">
                <a:tc>
                  <a:txBody>
                    <a:bodyPr/>
                    <a:lstStyle/>
                    <a:p>
                      <a:pPr marL="457200" lvl="0" indent="-317500" algn="l" rtl="0">
                        <a:spcBef>
                          <a:spcPts val="0"/>
                        </a:spcBef>
                        <a:spcAft>
                          <a:spcPts val="0"/>
                        </a:spcAft>
                        <a:buClr>
                          <a:schemeClr val="lt2"/>
                        </a:buClr>
                        <a:buSzPts val="1400"/>
                        <a:buFont typeface="Fira Sans Condensed"/>
                        <a:buChar char="●"/>
                      </a:pPr>
                      <a:r>
                        <a:rPr lang="en">
                          <a:solidFill>
                            <a:schemeClr val="lt2"/>
                          </a:solidFill>
                          <a:latin typeface="Fira Sans Condensed"/>
                          <a:ea typeface="Fira Sans Condensed"/>
                          <a:cs typeface="Fira Sans Condensed"/>
                          <a:sym typeface="Fira Sans Condensed"/>
                        </a:rPr>
                        <a:t>Mercury is small</a:t>
                      </a:r>
                      <a:endParaRPr>
                        <a:solidFill>
                          <a:schemeClr val="lt2"/>
                        </a:solidFill>
                        <a:latin typeface="Fira Sans Condensed"/>
                        <a:ea typeface="Fira Sans Condensed"/>
                        <a:cs typeface="Fira Sans Condensed"/>
                        <a:sym typeface="Fira Sans Condensed"/>
                      </a:endParaRPr>
                    </a:p>
                    <a:p>
                      <a:pPr marL="457200" lvl="0" indent="-317500" algn="l" rtl="0">
                        <a:spcBef>
                          <a:spcPts val="0"/>
                        </a:spcBef>
                        <a:spcAft>
                          <a:spcPts val="0"/>
                        </a:spcAft>
                        <a:buClr>
                          <a:schemeClr val="lt2"/>
                        </a:buClr>
                        <a:buSzPts val="1400"/>
                        <a:buFont typeface="Fira Sans Condensed"/>
                        <a:buChar char="●"/>
                      </a:pPr>
                      <a:r>
                        <a:rPr lang="en">
                          <a:solidFill>
                            <a:schemeClr val="lt2"/>
                          </a:solidFill>
                          <a:latin typeface="Fira Sans Condensed"/>
                          <a:ea typeface="Fira Sans Condensed"/>
                          <a:cs typeface="Fira Sans Condensed"/>
                          <a:sym typeface="Fira Sans Condensed"/>
                        </a:rPr>
                        <a:t>Mercury is the closest planet to the Sun</a:t>
                      </a:r>
                      <a:endParaRPr>
                        <a:solidFill>
                          <a:schemeClr val="lt2"/>
                        </a:solidFill>
                        <a:latin typeface="Fira Sans Condensed"/>
                        <a:ea typeface="Fira Sans Condensed"/>
                        <a:cs typeface="Fira Sans Condensed"/>
                        <a:sym typeface="Fira Sans Condensed"/>
                      </a:endParaRPr>
                    </a:p>
                    <a:p>
                      <a:pPr marL="457200" lvl="0" indent="-317500" algn="l" rtl="0">
                        <a:spcBef>
                          <a:spcPts val="0"/>
                        </a:spcBef>
                        <a:spcAft>
                          <a:spcPts val="0"/>
                        </a:spcAft>
                        <a:buClr>
                          <a:schemeClr val="lt2"/>
                        </a:buClr>
                        <a:buSzPts val="1400"/>
                        <a:buFont typeface="Fira Sans Condensed"/>
                        <a:buChar char="●"/>
                      </a:pPr>
                      <a:r>
                        <a:rPr lang="en">
                          <a:solidFill>
                            <a:schemeClr val="lt2"/>
                          </a:solidFill>
                          <a:latin typeface="Fira Sans Condensed"/>
                          <a:ea typeface="Fira Sans Condensed"/>
                          <a:cs typeface="Fira Sans Condensed"/>
                          <a:sym typeface="Fira Sans Condensed"/>
                        </a:rPr>
                        <a:t>Mercury is the closest planet to the Sun and the smallest of them all</a:t>
                      </a:r>
                      <a:endParaRPr>
                        <a:solidFill>
                          <a:schemeClr val="lt2"/>
                        </a:solidFill>
                        <a:latin typeface="Fira Sans Condensed"/>
                        <a:ea typeface="Fira Sans Condensed"/>
                        <a:cs typeface="Fira Sans Condensed"/>
                        <a:sym typeface="Fira Sans Condensed"/>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rgbClr val="F3F3F3">
                        <a:alpha val="23720"/>
                      </a:srgbClr>
                    </a:solidFill>
                  </a:tcPr>
                </a:tc>
                <a:tc>
                  <a:txBody>
                    <a:bodyPr/>
                    <a:lstStyle/>
                    <a:p>
                      <a:pPr marL="457200" lvl="0" indent="-317500" algn="l" rtl="0">
                        <a:spcBef>
                          <a:spcPts val="0"/>
                        </a:spcBef>
                        <a:spcAft>
                          <a:spcPts val="0"/>
                        </a:spcAft>
                        <a:buClr>
                          <a:schemeClr val="lt2"/>
                        </a:buClr>
                        <a:buSzPts val="1400"/>
                        <a:buFont typeface="Fira Sans Condensed"/>
                        <a:buChar char="●"/>
                      </a:pPr>
                      <a:r>
                        <a:rPr lang="en">
                          <a:solidFill>
                            <a:schemeClr val="lt2"/>
                          </a:solidFill>
                          <a:latin typeface="Fira Sans Condensed"/>
                          <a:ea typeface="Fira Sans Condensed"/>
                          <a:cs typeface="Fira Sans Condensed"/>
                          <a:sym typeface="Fira Sans Condensed"/>
                        </a:rPr>
                        <a:t>Venus is very hot</a:t>
                      </a:r>
                      <a:endParaRPr>
                        <a:solidFill>
                          <a:schemeClr val="lt2"/>
                        </a:solidFill>
                        <a:latin typeface="Fira Sans Condensed"/>
                        <a:ea typeface="Fira Sans Condensed"/>
                        <a:cs typeface="Fira Sans Condensed"/>
                        <a:sym typeface="Fira Sans Condensed"/>
                      </a:endParaRPr>
                    </a:p>
                    <a:p>
                      <a:pPr marL="457200" lvl="0" indent="-317500" algn="l" rtl="0">
                        <a:spcBef>
                          <a:spcPts val="0"/>
                        </a:spcBef>
                        <a:spcAft>
                          <a:spcPts val="0"/>
                        </a:spcAft>
                        <a:buClr>
                          <a:schemeClr val="lt2"/>
                        </a:buClr>
                        <a:buSzPts val="1400"/>
                        <a:buFont typeface="Fira Sans Condensed"/>
                        <a:buChar char="●"/>
                      </a:pPr>
                      <a:r>
                        <a:rPr lang="en">
                          <a:solidFill>
                            <a:schemeClr val="lt2"/>
                          </a:solidFill>
                          <a:latin typeface="Fira Sans Condensed"/>
                          <a:ea typeface="Fira Sans Condensed"/>
                          <a:cs typeface="Fira Sans Condensed"/>
                          <a:sym typeface="Fira Sans Condensed"/>
                        </a:rPr>
                        <a:t>Venus is the second planet from the Sun</a:t>
                      </a:r>
                      <a:endParaRPr>
                        <a:solidFill>
                          <a:schemeClr val="lt2"/>
                        </a:solidFill>
                        <a:latin typeface="Fira Sans Condensed"/>
                        <a:ea typeface="Fira Sans Condensed"/>
                        <a:cs typeface="Fira Sans Condensed"/>
                        <a:sym typeface="Fira Sans Condensed"/>
                      </a:endParaRPr>
                    </a:p>
                    <a:p>
                      <a:pPr marL="457200" lvl="0" indent="-317500" algn="l" rtl="0">
                        <a:spcBef>
                          <a:spcPts val="0"/>
                        </a:spcBef>
                        <a:spcAft>
                          <a:spcPts val="0"/>
                        </a:spcAft>
                        <a:buClr>
                          <a:schemeClr val="lt2"/>
                        </a:buClr>
                        <a:buSzPts val="1400"/>
                        <a:buFont typeface="Fira Sans Condensed"/>
                        <a:buChar char="●"/>
                      </a:pPr>
                      <a:r>
                        <a:rPr lang="en">
                          <a:solidFill>
                            <a:schemeClr val="lt2"/>
                          </a:solidFill>
                          <a:latin typeface="Fira Sans Condensed"/>
                          <a:ea typeface="Fira Sans Condensed"/>
                          <a:cs typeface="Fira Sans Condensed"/>
                          <a:sym typeface="Fira Sans Condensed"/>
                        </a:rPr>
                        <a:t>Venus has a beautiful name and is the second planet from the Sun</a:t>
                      </a:r>
                      <a:endParaRPr>
                        <a:solidFill>
                          <a:schemeClr val="lt2"/>
                        </a:solidFill>
                        <a:latin typeface="Fira Sans Condensed"/>
                        <a:ea typeface="Fira Sans Condensed"/>
                        <a:cs typeface="Fira Sans Condensed"/>
                        <a:sym typeface="Fira Sans Condensed"/>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rgbClr val="F3F3F3">
                        <a:alpha val="23720"/>
                      </a:srgbClr>
                    </a:solidFill>
                  </a:tcPr>
                </a:tc>
                <a:tc>
                  <a:txBody>
                    <a:bodyPr/>
                    <a:lstStyle/>
                    <a:p>
                      <a:pPr marL="457200" lvl="0" indent="-317500" algn="l" rtl="0">
                        <a:spcBef>
                          <a:spcPts val="0"/>
                        </a:spcBef>
                        <a:spcAft>
                          <a:spcPts val="0"/>
                        </a:spcAft>
                        <a:buClr>
                          <a:schemeClr val="lt2"/>
                        </a:buClr>
                        <a:buSzPts val="1400"/>
                        <a:buFont typeface="Fira Sans Condensed"/>
                        <a:buChar char="●"/>
                      </a:pPr>
                      <a:r>
                        <a:rPr lang="en">
                          <a:solidFill>
                            <a:schemeClr val="lt2"/>
                          </a:solidFill>
                          <a:latin typeface="Fira Sans Condensed"/>
                          <a:ea typeface="Fira Sans Condensed"/>
                          <a:cs typeface="Fira Sans Condensed"/>
                          <a:sym typeface="Fira Sans Condensed"/>
                        </a:rPr>
                        <a:t>Jupiter is big</a:t>
                      </a:r>
                      <a:endParaRPr>
                        <a:solidFill>
                          <a:schemeClr val="lt2"/>
                        </a:solidFill>
                        <a:latin typeface="Fira Sans Condensed"/>
                        <a:ea typeface="Fira Sans Condensed"/>
                        <a:cs typeface="Fira Sans Condensed"/>
                        <a:sym typeface="Fira Sans Condensed"/>
                      </a:endParaRPr>
                    </a:p>
                    <a:p>
                      <a:pPr marL="457200" lvl="0" indent="-317500" algn="l" rtl="0">
                        <a:spcBef>
                          <a:spcPts val="0"/>
                        </a:spcBef>
                        <a:spcAft>
                          <a:spcPts val="0"/>
                        </a:spcAft>
                        <a:buClr>
                          <a:schemeClr val="lt2"/>
                        </a:buClr>
                        <a:buSzPts val="1400"/>
                        <a:buFont typeface="Fira Sans Condensed"/>
                        <a:buChar char="●"/>
                      </a:pPr>
                      <a:r>
                        <a:rPr lang="en">
                          <a:solidFill>
                            <a:schemeClr val="lt2"/>
                          </a:solidFill>
                          <a:latin typeface="Fira Sans Condensed"/>
                          <a:ea typeface="Fira Sans Condensed"/>
                          <a:cs typeface="Fira Sans Condensed"/>
                          <a:sym typeface="Fira Sans Condensed"/>
                        </a:rPr>
                        <a:t>Jupiter doesn’t have a solid surface</a:t>
                      </a:r>
                      <a:endParaRPr>
                        <a:solidFill>
                          <a:schemeClr val="lt2"/>
                        </a:solidFill>
                        <a:latin typeface="Fira Sans Condensed"/>
                        <a:ea typeface="Fira Sans Condensed"/>
                        <a:cs typeface="Fira Sans Condensed"/>
                        <a:sym typeface="Fira Sans Condensed"/>
                      </a:endParaRPr>
                    </a:p>
                    <a:p>
                      <a:pPr marL="457200" lvl="0" indent="-317500" algn="l" rtl="0">
                        <a:spcBef>
                          <a:spcPts val="0"/>
                        </a:spcBef>
                        <a:spcAft>
                          <a:spcPts val="0"/>
                        </a:spcAft>
                        <a:buClr>
                          <a:schemeClr val="lt2"/>
                        </a:buClr>
                        <a:buSzPts val="1400"/>
                        <a:buFont typeface="Fira Sans Condensed"/>
                        <a:buChar char="●"/>
                      </a:pPr>
                      <a:r>
                        <a:rPr lang="en">
                          <a:solidFill>
                            <a:schemeClr val="lt2"/>
                          </a:solidFill>
                          <a:latin typeface="Fira Sans Condensed"/>
                          <a:ea typeface="Fira Sans Condensed"/>
                          <a:cs typeface="Fira Sans Condensed"/>
                          <a:sym typeface="Fira Sans Condensed"/>
                        </a:rPr>
                        <a:t>Jupiter is a gas giant and the biggest planet in the Solar System</a:t>
                      </a:r>
                      <a:endParaRPr>
                        <a:solidFill>
                          <a:schemeClr val="lt2"/>
                        </a:solidFill>
                        <a:latin typeface="Fira Sans Condensed"/>
                        <a:ea typeface="Fira Sans Condensed"/>
                        <a:cs typeface="Fira Sans Condensed"/>
                        <a:sym typeface="Fira Sans Condensed"/>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rgbClr val="F3F3F3">
                        <a:alpha val="23720"/>
                      </a:srgbClr>
                    </a:solidFill>
                  </a:tcPr>
                </a:tc>
                <a:extLst>
                  <a:ext uri="{0D108BD9-81ED-4DB2-BD59-A6C34878D82A}">
                    <a16:rowId xmlns:a16="http://schemas.microsoft.com/office/drawing/2014/main" val="10001"/>
                  </a:ext>
                </a:extLst>
              </a:tr>
              <a:tr h="535750">
                <a:tc>
                  <a:txBody>
                    <a:bodyPr/>
                    <a:lstStyle/>
                    <a:p>
                      <a:pPr marL="0" lvl="0" indent="0" algn="ctr" rtl="0">
                        <a:spcBef>
                          <a:spcPts val="0"/>
                        </a:spcBef>
                        <a:spcAft>
                          <a:spcPts val="0"/>
                        </a:spcAft>
                        <a:buNone/>
                      </a:pPr>
                      <a:r>
                        <a:rPr lang="en" sz="2400" b="1">
                          <a:solidFill>
                            <a:schemeClr val="lt2"/>
                          </a:solidFill>
                          <a:latin typeface="Rajdhani"/>
                          <a:ea typeface="Rajdhani"/>
                          <a:cs typeface="Rajdhani"/>
                          <a:sym typeface="Rajdhani"/>
                        </a:rPr>
                        <a:t>$10</a:t>
                      </a:r>
                      <a:endParaRPr sz="2400" b="1">
                        <a:solidFill>
                          <a:schemeClr val="lt2"/>
                        </a:solidFill>
                        <a:latin typeface="Rajdhani"/>
                        <a:ea typeface="Rajdhani"/>
                        <a:cs typeface="Rajdhani"/>
                        <a:sym typeface="Rajdhani"/>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rgbClr val="F3F3F3">
                        <a:alpha val="23720"/>
                      </a:srgbClr>
                    </a:solidFill>
                  </a:tcPr>
                </a:tc>
                <a:tc>
                  <a:txBody>
                    <a:bodyPr/>
                    <a:lstStyle/>
                    <a:p>
                      <a:pPr marL="0" lvl="0" indent="0" algn="ctr" rtl="0">
                        <a:spcBef>
                          <a:spcPts val="0"/>
                        </a:spcBef>
                        <a:spcAft>
                          <a:spcPts val="0"/>
                        </a:spcAft>
                        <a:buNone/>
                      </a:pPr>
                      <a:r>
                        <a:rPr lang="en" sz="2400" b="1">
                          <a:solidFill>
                            <a:schemeClr val="lt2"/>
                          </a:solidFill>
                          <a:latin typeface="Rajdhani"/>
                          <a:ea typeface="Rajdhani"/>
                          <a:cs typeface="Rajdhani"/>
                          <a:sym typeface="Rajdhani"/>
                        </a:rPr>
                        <a:t>$50</a:t>
                      </a:r>
                      <a:endParaRPr sz="2400" b="1">
                        <a:solidFill>
                          <a:schemeClr val="lt2"/>
                        </a:solidFill>
                        <a:latin typeface="Rajdhani"/>
                        <a:ea typeface="Rajdhani"/>
                        <a:cs typeface="Rajdhani"/>
                        <a:sym typeface="Rajdhani"/>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rgbClr val="F3F3F3">
                        <a:alpha val="23720"/>
                      </a:srgbClr>
                    </a:solidFill>
                  </a:tcPr>
                </a:tc>
                <a:tc>
                  <a:txBody>
                    <a:bodyPr/>
                    <a:lstStyle/>
                    <a:p>
                      <a:pPr marL="0" lvl="0" indent="0" algn="ctr" rtl="0">
                        <a:spcBef>
                          <a:spcPts val="0"/>
                        </a:spcBef>
                        <a:spcAft>
                          <a:spcPts val="0"/>
                        </a:spcAft>
                        <a:buNone/>
                      </a:pPr>
                      <a:r>
                        <a:rPr lang="en" sz="2400" b="1">
                          <a:solidFill>
                            <a:schemeClr val="lt2"/>
                          </a:solidFill>
                          <a:latin typeface="Rajdhani"/>
                          <a:ea typeface="Rajdhani"/>
                          <a:cs typeface="Rajdhani"/>
                          <a:sym typeface="Rajdhani"/>
                        </a:rPr>
                        <a:t>$100</a:t>
                      </a:r>
                      <a:endParaRPr sz="2400" b="1">
                        <a:solidFill>
                          <a:schemeClr val="lt2"/>
                        </a:solidFill>
                        <a:latin typeface="Rajdhani"/>
                        <a:ea typeface="Rajdhani"/>
                        <a:cs typeface="Rajdhani"/>
                        <a:sym typeface="Rajdhani"/>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rgbClr val="F3F3F3">
                        <a:alpha val="23720"/>
                      </a:srgbClr>
                    </a:solidFill>
                  </a:tcPr>
                </a:tc>
                <a:extLst>
                  <a:ext uri="{0D108BD9-81ED-4DB2-BD59-A6C34878D82A}">
                    <a16:rowId xmlns:a16="http://schemas.microsoft.com/office/drawing/2014/main" val="10002"/>
                  </a:ext>
                </a:extLst>
              </a:tr>
            </a:tbl>
          </a:graphicData>
        </a:graphic>
      </p:graphicFrame>
      <p:grpSp>
        <p:nvGrpSpPr>
          <p:cNvPr id="143" name="Google Shape;143;p19"/>
          <p:cNvGrpSpPr/>
          <p:nvPr/>
        </p:nvGrpSpPr>
        <p:grpSpPr>
          <a:xfrm>
            <a:off x="4385972" y="1195568"/>
            <a:ext cx="372073" cy="355243"/>
            <a:chOff x="7390435" y="3680868"/>
            <a:chExt cx="372073" cy="355243"/>
          </a:xfrm>
        </p:grpSpPr>
        <p:sp>
          <p:nvSpPr>
            <p:cNvPr id="144" name="Google Shape;144;p19"/>
            <p:cNvSpPr/>
            <p:nvPr/>
          </p:nvSpPr>
          <p:spPr>
            <a:xfrm>
              <a:off x="7390435" y="3744950"/>
              <a:ext cx="294178" cy="291162"/>
            </a:xfrm>
            <a:custGeom>
              <a:avLst/>
              <a:gdLst/>
              <a:ahLst/>
              <a:cxnLst/>
              <a:rect l="l" t="t" r="r" b="b"/>
              <a:pathLst>
                <a:path w="9264" h="9169" extrusionOk="0">
                  <a:moveTo>
                    <a:pt x="4668" y="0"/>
                  </a:moveTo>
                  <a:cubicBezTo>
                    <a:pt x="3441" y="0"/>
                    <a:pt x="2287" y="477"/>
                    <a:pt x="1417" y="1334"/>
                  </a:cubicBezTo>
                  <a:cubicBezTo>
                    <a:pt x="1358" y="1393"/>
                    <a:pt x="1358" y="1501"/>
                    <a:pt x="1417" y="1572"/>
                  </a:cubicBezTo>
                  <a:cubicBezTo>
                    <a:pt x="1447" y="1602"/>
                    <a:pt x="1489" y="1617"/>
                    <a:pt x="1532" y="1617"/>
                  </a:cubicBezTo>
                  <a:cubicBezTo>
                    <a:pt x="1575" y="1617"/>
                    <a:pt x="1620" y="1602"/>
                    <a:pt x="1655" y="1572"/>
                  </a:cubicBezTo>
                  <a:cubicBezTo>
                    <a:pt x="2465" y="774"/>
                    <a:pt x="3537" y="322"/>
                    <a:pt x="4668" y="322"/>
                  </a:cubicBezTo>
                  <a:cubicBezTo>
                    <a:pt x="5799" y="322"/>
                    <a:pt x="6870" y="774"/>
                    <a:pt x="7668" y="1572"/>
                  </a:cubicBezTo>
                  <a:cubicBezTo>
                    <a:pt x="8478" y="2382"/>
                    <a:pt x="8918" y="3453"/>
                    <a:pt x="8918" y="4584"/>
                  </a:cubicBezTo>
                  <a:cubicBezTo>
                    <a:pt x="8918" y="5715"/>
                    <a:pt x="8478" y="6787"/>
                    <a:pt x="7668" y="7585"/>
                  </a:cubicBezTo>
                  <a:cubicBezTo>
                    <a:pt x="6841" y="8412"/>
                    <a:pt x="5751" y="8826"/>
                    <a:pt x="4662" y="8826"/>
                  </a:cubicBezTo>
                  <a:cubicBezTo>
                    <a:pt x="3572" y="8826"/>
                    <a:pt x="2483" y="8412"/>
                    <a:pt x="1655" y="7585"/>
                  </a:cubicBezTo>
                  <a:cubicBezTo>
                    <a:pt x="953" y="6882"/>
                    <a:pt x="524" y="5965"/>
                    <a:pt x="441" y="4977"/>
                  </a:cubicBezTo>
                  <a:cubicBezTo>
                    <a:pt x="346" y="4013"/>
                    <a:pt x="596" y="3037"/>
                    <a:pt x="1132" y="2227"/>
                  </a:cubicBezTo>
                  <a:cubicBezTo>
                    <a:pt x="1179" y="2155"/>
                    <a:pt x="1167" y="2048"/>
                    <a:pt x="1096" y="1989"/>
                  </a:cubicBezTo>
                  <a:cubicBezTo>
                    <a:pt x="1066" y="1972"/>
                    <a:pt x="1035" y="1964"/>
                    <a:pt x="1005" y="1964"/>
                  </a:cubicBezTo>
                  <a:cubicBezTo>
                    <a:pt x="950" y="1964"/>
                    <a:pt x="896" y="1990"/>
                    <a:pt x="858" y="2036"/>
                  </a:cubicBezTo>
                  <a:cubicBezTo>
                    <a:pt x="274" y="2894"/>
                    <a:pt x="1" y="3953"/>
                    <a:pt x="108" y="5013"/>
                  </a:cubicBezTo>
                  <a:cubicBezTo>
                    <a:pt x="215" y="6073"/>
                    <a:pt x="679" y="7085"/>
                    <a:pt x="1429" y="7823"/>
                  </a:cubicBezTo>
                  <a:cubicBezTo>
                    <a:pt x="2322" y="8716"/>
                    <a:pt x="3501" y="9168"/>
                    <a:pt x="4680" y="9168"/>
                  </a:cubicBezTo>
                  <a:cubicBezTo>
                    <a:pt x="5858" y="9168"/>
                    <a:pt x="7025" y="8716"/>
                    <a:pt x="7918" y="7823"/>
                  </a:cubicBezTo>
                  <a:cubicBezTo>
                    <a:pt x="8787" y="6966"/>
                    <a:pt x="9264" y="5799"/>
                    <a:pt x="9264" y="4584"/>
                  </a:cubicBezTo>
                  <a:cubicBezTo>
                    <a:pt x="9264" y="3358"/>
                    <a:pt x="8787" y="2203"/>
                    <a:pt x="7906" y="1334"/>
                  </a:cubicBezTo>
                  <a:cubicBezTo>
                    <a:pt x="7049" y="477"/>
                    <a:pt x="5882" y="0"/>
                    <a:pt x="46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9"/>
            <p:cNvSpPr/>
            <p:nvPr/>
          </p:nvSpPr>
          <p:spPr>
            <a:xfrm>
              <a:off x="7408948" y="3772259"/>
              <a:ext cx="259407" cy="236257"/>
            </a:xfrm>
            <a:custGeom>
              <a:avLst/>
              <a:gdLst/>
              <a:ahLst/>
              <a:cxnLst/>
              <a:rect l="l" t="t" r="r" b="b"/>
              <a:pathLst>
                <a:path w="8169" h="7440" extrusionOk="0">
                  <a:moveTo>
                    <a:pt x="4085" y="319"/>
                  </a:moveTo>
                  <a:cubicBezTo>
                    <a:pt x="4942" y="319"/>
                    <a:pt x="5823" y="653"/>
                    <a:pt x="6478" y="1319"/>
                  </a:cubicBezTo>
                  <a:cubicBezTo>
                    <a:pt x="7800" y="2653"/>
                    <a:pt x="7800" y="4796"/>
                    <a:pt x="6478" y="6117"/>
                  </a:cubicBezTo>
                  <a:cubicBezTo>
                    <a:pt x="5817" y="6778"/>
                    <a:pt x="4951" y="7109"/>
                    <a:pt x="4083" y="7109"/>
                  </a:cubicBezTo>
                  <a:cubicBezTo>
                    <a:pt x="3216" y="7109"/>
                    <a:pt x="2346" y="6778"/>
                    <a:pt x="1680" y="6117"/>
                  </a:cubicBezTo>
                  <a:cubicBezTo>
                    <a:pt x="358" y="4796"/>
                    <a:pt x="358" y="2653"/>
                    <a:pt x="1680" y="1319"/>
                  </a:cubicBezTo>
                  <a:cubicBezTo>
                    <a:pt x="2335" y="664"/>
                    <a:pt x="3216" y="319"/>
                    <a:pt x="4085" y="319"/>
                  </a:cubicBezTo>
                  <a:close/>
                  <a:moveTo>
                    <a:pt x="4088" y="1"/>
                  </a:moveTo>
                  <a:cubicBezTo>
                    <a:pt x="3132" y="1"/>
                    <a:pt x="2174" y="361"/>
                    <a:pt x="1442" y="1081"/>
                  </a:cubicBezTo>
                  <a:cubicBezTo>
                    <a:pt x="1" y="2534"/>
                    <a:pt x="1" y="4891"/>
                    <a:pt x="1442" y="6356"/>
                  </a:cubicBezTo>
                  <a:cubicBezTo>
                    <a:pt x="2180" y="7082"/>
                    <a:pt x="3120" y="7439"/>
                    <a:pt x="4085" y="7439"/>
                  </a:cubicBezTo>
                  <a:cubicBezTo>
                    <a:pt x="5037" y="7439"/>
                    <a:pt x="5978" y="7082"/>
                    <a:pt x="6716" y="6356"/>
                  </a:cubicBezTo>
                  <a:cubicBezTo>
                    <a:pt x="8169" y="4891"/>
                    <a:pt x="8169" y="2546"/>
                    <a:pt x="6716" y="1081"/>
                  </a:cubicBezTo>
                  <a:cubicBezTo>
                    <a:pt x="5996" y="361"/>
                    <a:pt x="5043" y="1"/>
                    <a:pt x="40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9"/>
            <p:cNvSpPr/>
            <p:nvPr/>
          </p:nvSpPr>
          <p:spPr>
            <a:xfrm>
              <a:off x="7487986" y="3680868"/>
              <a:ext cx="274522" cy="259565"/>
            </a:xfrm>
            <a:custGeom>
              <a:avLst/>
              <a:gdLst/>
              <a:ahLst/>
              <a:cxnLst/>
              <a:rect l="l" t="t" r="r" b="b"/>
              <a:pathLst>
                <a:path w="8645" h="8174" extrusionOk="0">
                  <a:moveTo>
                    <a:pt x="3614" y="0"/>
                  </a:moveTo>
                  <a:cubicBezTo>
                    <a:pt x="2438" y="0"/>
                    <a:pt x="1262" y="447"/>
                    <a:pt x="369" y="1340"/>
                  </a:cubicBezTo>
                  <a:cubicBezTo>
                    <a:pt x="262" y="1447"/>
                    <a:pt x="167" y="1566"/>
                    <a:pt x="60" y="1685"/>
                  </a:cubicBezTo>
                  <a:cubicBezTo>
                    <a:pt x="0" y="1756"/>
                    <a:pt x="12" y="1864"/>
                    <a:pt x="84" y="1923"/>
                  </a:cubicBezTo>
                  <a:cubicBezTo>
                    <a:pt x="118" y="1948"/>
                    <a:pt x="155" y="1960"/>
                    <a:pt x="191" y="1960"/>
                  </a:cubicBezTo>
                  <a:cubicBezTo>
                    <a:pt x="240" y="1960"/>
                    <a:pt x="287" y="1936"/>
                    <a:pt x="322" y="1887"/>
                  </a:cubicBezTo>
                  <a:cubicBezTo>
                    <a:pt x="417" y="1792"/>
                    <a:pt x="500" y="1685"/>
                    <a:pt x="608" y="1578"/>
                  </a:cubicBezTo>
                  <a:cubicBezTo>
                    <a:pt x="1435" y="750"/>
                    <a:pt x="2524" y="337"/>
                    <a:pt x="3614" y="337"/>
                  </a:cubicBezTo>
                  <a:cubicBezTo>
                    <a:pt x="4703" y="337"/>
                    <a:pt x="5793" y="750"/>
                    <a:pt x="6620" y="1578"/>
                  </a:cubicBezTo>
                  <a:cubicBezTo>
                    <a:pt x="8275" y="3233"/>
                    <a:pt x="8275" y="5936"/>
                    <a:pt x="6620" y="7591"/>
                  </a:cubicBezTo>
                  <a:cubicBezTo>
                    <a:pt x="6513" y="7698"/>
                    <a:pt x="6418" y="7781"/>
                    <a:pt x="6311" y="7876"/>
                  </a:cubicBezTo>
                  <a:cubicBezTo>
                    <a:pt x="6239" y="7936"/>
                    <a:pt x="6215" y="8043"/>
                    <a:pt x="6275" y="8114"/>
                  </a:cubicBezTo>
                  <a:cubicBezTo>
                    <a:pt x="6311" y="8162"/>
                    <a:pt x="6358" y="8174"/>
                    <a:pt x="6418" y="8174"/>
                  </a:cubicBezTo>
                  <a:cubicBezTo>
                    <a:pt x="6454" y="8174"/>
                    <a:pt x="6489" y="8162"/>
                    <a:pt x="6513" y="8126"/>
                  </a:cubicBezTo>
                  <a:cubicBezTo>
                    <a:pt x="6632" y="8043"/>
                    <a:pt x="6751" y="7936"/>
                    <a:pt x="6858" y="7817"/>
                  </a:cubicBezTo>
                  <a:cubicBezTo>
                    <a:pt x="8644" y="6031"/>
                    <a:pt x="8644" y="3126"/>
                    <a:pt x="6858" y="1340"/>
                  </a:cubicBezTo>
                  <a:cubicBezTo>
                    <a:pt x="5965" y="447"/>
                    <a:pt x="4790" y="0"/>
                    <a:pt x="361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9"/>
            <p:cNvSpPr/>
            <p:nvPr/>
          </p:nvSpPr>
          <p:spPr>
            <a:xfrm>
              <a:off x="7691758" y="3789502"/>
              <a:ext cx="34073" cy="102918"/>
            </a:xfrm>
            <a:custGeom>
              <a:avLst/>
              <a:gdLst/>
              <a:ahLst/>
              <a:cxnLst/>
              <a:rect l="l" t="t" r="r" b="b"/>
              <a:pathLst>
                <a:path w="1073" h="3241" extrusionOk="0">
                  <a:moveTo>
                    <a:pt x="589" y="1"/>
                  </a:moveTo>
                  <a:cubicBezTo>
                    <a:pt x="580" y="1"/>
                    <a:pt x="570" y="1"/>
                    <a:pt x="560" y="2"/>
                  </a:cubicBezTo>
                  <a:cubicBezTo>
                    <a:pt x="477" y="38"/>
                    <a:pt x="429" y="121"/>
                    <a:pt x="441" y="217"/>
                  </a:cubicBezTo>
                  <a:cubicBezTo>
                    <a:pt x="715" y="1157"/>
                    <a:pt x="560" y="2145"/>
                    <a:pt x="37" y="2967"/>
                  </a:cubicBezTo>
                  <a:cubicBezTo>
                    <a:pt x="1" y="3038"/>
                    <a:pt x="13" y="3146"/>
                    <a:pt x="84" y="3205"/>
                  </a:cubicBezTo>
                  <a:cubicBezTo>
                    <a:pt x="120" y="3217"/>
                    <a:pt x="144" y="3241"/>
                    <a:pt x="167" y="3241"/>
                  </a:cubicBezTo>
                  <a:cubicBezTo>
                    <a:pt x="239" y="3241"/>
                    <a:pt x="275" y="3205"/>
                    <a:pt x="310" y="3158"/>
                  </a:cubicBezTo>
                  <a:cubicBezTo>
                    <a:pt x="906" y="2265"/>
                    <a:pt x="1072" y="1169"/>
                    <a:pt x="775" y="121"/>
                  </a:cubicBezTo>
                  <a:cubicBezTo>
                    <a:pt x="743" y="47"/>
                    <a:pt x="672" y="1"/>
                    <a:pt x="5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9"/>
            <p:cNvSpPr/>
            <p:nvPr/>
          </p:nvSpPr>
          <p:spPr>
            <a:xfrm>
              <a:off x="7536000" y="3708082"/>
              <a:ext cx="173192" cy="72052"/>
            </a:xfrm>
            <a:custGeom>
              <a:avLst/>
              <a:gdLst/>
              <a:ahLst/>
              <a:cxnLst/>
              <a:rect l="l" t="t" r="r" b="b"/>
              <a:pathLst>
                <a:path w="5454" h="2269" extrusionOk="0">
                  <a:moveTo>
                    <a:pt x="2121" y="0"/>
                  </a:moveTo>
                  <a:cubicBezTo>
                    <a:pt x="1410" y="0"/>
                    <a:pt x="707" y="204"/>
                    <a:pt x="108" y="590"/>
                  </a:cubicBezTo>
                  <a:cubicBezTo>
                    <a:pt x="36" y="638"/>
                    <a:pt x="0" y="733"/>
                    <a:pt x="60" y="828"/>
                  </a:cubicBezTo>
                  <a:cubicBezTo>
                    <a:pt x="91" y="874"/>
                    <a:pt x="147" y="906"/>
                    <a:pt x="205" y="906"/>
                  </a:cubicBezTo>
                  <a:cubicBezTo>
                    <a:pt x="237" y="906"/>
                    <a:pt x="269" y="897"/>
                    <a:pt x="298" y="876"/>
                  </a:cubicBezTo>
                  <a:cubicBezTo>
                    <a:pt x="841" y="534"/>
                    <a:pt x="1478" y="344"/>
                    <a:pt x="2123" y="344"/>
                  </a:cubicBezTo>
                  <a:cubicBezTo>
                    <a:pt x="2241" y="344"/>
                    <a:pt x="2359" y="351"/>
                    <a:pt x="2477" y="364"/>
                  </a:cubicBezTo>
                  <a:cubicBezTo>
                    <a:pt x="3251" y="435"/>
                    <a:pt x="3977" y="792"/>
                    <a:pt x="4513" y="1328"/>
                  </a:cubicBezTo>
                  <a:cubicBezTo>
                    <a:pt x="4763" y="1590"/>
                    <a:pt x="4977" y="1864"/>
                    <a:pt x="5120" y="2185"/>
                  </a:cubicBezTo>
                  <a:cubicBezTo>
                    <a:pt x="5156" y="2245"/>
                    <a:pt x="5215" y="2269"/>
                    <a:pt x="5275" y="2269"/>
                  </a:cubicBezTo>
                  <a:cubicBezTo>
                    <a:pt x="5299" y="2269"/>
                    <a:pt x="5323" y="2269"/>
                    <a:pt x="5346" y="2257"/>
                  </a:cubicBezTo>
                  <a:cubicBezTo>
                    <a:pt x="5418" y="2197"/>
                    <a:pt x="5453" y="2102"/>
                    <a:pt x="5406" y="2019"/>
                  </a:cubicBezTo>
                  <a:cubicBezTo>
                    <a:pt x="5227" y="1673"/>
                    <a:pt x="5001" y="1364"/>
                    <a:pt x="4739" y="1102"/>
                  </a:cubicBezTo>
                  <a:cubicBezTo>
                    <a:pt x="4144" y="507"/>
                    <a:pt x="3334" y="114"/>
                    <a:pt x="2489" y="18"/>
                  </a:cubicBezTo>
                  <a:cubicBezTo>
                    <a:pt x="2366" y="6"/>
                    <a:pt x="2243" y="0"/>
                    <a:pt x="21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9"/>
            <p:cNvSpPr/>
            <p:nvPr/>
          </p:nvSpPr>
          <p:spPr>
            <a:xfrm>
              <a:off x="7501228" y="3819415"/>
              <a:ext cx="75640" cy="141437"/>
            </a:xfrm>
            <a:custGeom>
              <a:avLst/>
              <a:gdLst/>
              <a:ahLst/>
              <a:cxnLst/>
              <a:rect l="l" t="t" r="r" b="b"/>
              <a:pathLst>
                <a:path w="2382" h="4454" extrusionOk="0">
                  <a:moveTo>
                    <a:pt x="1012" y="692"/>
                  </a:moveTo>
                  <a:lnTo>
                    <a:pt x="1012" y="2061"/>
                  </a:lnTo>
                  <a:cubicBezTo>
                    <a:pt x="607" y="2001"/>
                    <a:pt x="310" y="1715"/>
                    <a:pt x="310" y="1370"/>
                  </a:cubicBezTo>
                  <a:cubicBezTo>
                    <a:pt x="310" y="1025"/>
                    <a:pt x="607" y="763"/>
                    <a:pt x="1012" y="692"/>
                  </a:cubicBezTo>
                  <a:close/>
                  <a:moveTo>
                    <a:pt x="1357" y="2418"/>
                  </a:moveTo>
                  <a:cubicBezTo>
                    <a:pt x="1750" y="2477"/>
                    <a:pt x="2048" y="2751"/>
                    <a:pt x="2048" y="3097"/>
                  </a:cubicBezTo>
                  <a:cubicBezTo>
                    <a:pt x="2048" y="3430"/>
                    <a:pt x="1738" y="3704"/>
                    <a:pt x="1357" y="3763"/>
                  </a:cubicBezTo>
                  <a:lnTo>
                    <a:pt x="1357" y="2418"/>
                  </a:lnTo>
                  <a:close/>
                  <a:moveTo>
                    <a:pt x="1191" y="1"/>
                  </a:moveTo>
                  <a:cubicBezTo>
                    <a:pt x="1095" y="1"/>
                    <a:pt x="1024" y="72"/>
                    <a:pt x="1024" y="168"/>
                  </a:cubicBezTo>
                  <a:lnTo>
                    <a:pt x="1024" y="358"/>
                  </a:lnTo>
                  <a:cubicBezTo>
                    <a:pt x="441" y="430"/>
                    <a:pt x="0" y="870"/>
                    <a:pt x="0" y="1370"/>
                  </a:cubicBezTo>
                  <a:cubicBezTo>
                    <a:pt x="0" y="1882"/>
                    <a:pt x="441" y="2323"/>
                    <a:pt x="1024" y="2382"/>
                  </a:cubicBezTo>
                  <a:lnTo>
                    <a:pt x="1024" y="3763"/>
                  </a:lnTo>
                  <a:cubicBezTo>
                    <a:pt x="619" y="3704"/>
                    <a:pt x="322" y="3430"/>
                    <a:pt x="322" y="3085"/>
                  </a:cubicBezTo>
                  <a:cubicBezTo>
                    <a:pt x="322" y="2989"/>
                    <a:pt x="250" y="2918"/>
                    <a:pt x="167" y="2918"/>
                  </a:cubicBezTo>
                  <a:cubicBezTo>
                    <a:pt x="71" y="2918"/>
                    <a:pt x="0" y="2989"/>
                    <a:pt x="0" y="3085"/>
                  </a:cubicBezTo>
                  <a:cubicBezTo>
                    <a:pt x="0" y="3609"/>
                    <a:pt x="441" y="4037"/>
                    <a:pt x="1024" y="4097"/>
                  </a:cubicBezTo>
                  <a:lnTo>
                    <a:pt x="1024" y="4287"/>
                  </a:lnTo>
                  <a:cubicBezTo>
                    <a:pt x="1024" y="4371"/>
                    <a:pt x="1095" y="4454"/>
                    <a:pt x="1191" y="4454"/>
                  </a:cubicBezTo>
                  <a:cubicBezTo>
                    <a:pt x="1274" y="4454"/>
                    <a:pt x="1357" y="4371"/>
                    <a:pt x="1357" y="4287"/>
                  </a:cubicBezTo>
                  <a:lnTo>
                    <a:pt x="1357" y="4097"/>
                  </a:lnTo>
                  <a:cubicBezTo>
                    <a:pt x="1929" y="4025"/>
                    <a:pt x="2381" y="3585"/>
                    <a:pt x="2381" y="3085"/>
                  </a:cubicBezTo>
                  <a:cubicBezTo>
                    <a:pt x="2381" y="2573"/>
                    <a:pt x="1929" y="2144"/>
                    <a:pt x="1357" y="2073"/>
                  </a:cubicBezTo>
                  <a:lnTo>
                    <a:pt x="1357" y="692"/>
                  </a:lnTo>
                  <a:cubicBezTo>
                    <a:pt x="1750" y="751"/>
                    <a:pt x="2048" y="1025"/>
                    <a:pt x="2048" y="1370"/>
                  </a:cubicBezTo>
                  <a:cubicBezTo>
                    <a:pt x="2048" y="1465"/>
                    <a:pt x="2131" y="1537"/>
                    <a:pt x="2215" y="1537"/>
                  </a:cubicBezTo>
                  <a:cubicBezTo>
                    <a:pt x="2298" y="1537"/>
                    <a:pt x="2381" y="1465"/>
                    <a:pt x="2381" y="1370"/>
                  </a:cubicBezTo>
                  <a:cubicBezTo>
                    <a:pt x="2381" y="846"/>
                    <a:pt x="1929" y="418"/>
                    <a:pt x="1345" y="358"/>
                  </a:cubicBezTo>
                  <a:lnTo>
                    <a:pt x="1345" y="168"/>
                  </a:lnTo>
                  <a:cubicBezTo>
                    <a:pt x="1345" y="72"/>
                    <a:pt x="1274" y="1"/>
                    <a:pt x="11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20"/>
          <p:cNvSpPr txBox="1">
            <a:spLocks noGrp="1"/>
          </p:cNvSpPr>
          <p:nvPr>
            <p:ph type="title"/>
          </p:nvPr>
        </p:nvSpPr>
        <p:spPr>
          <a:xfrm>
            <a:off x="720100" y="5395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AI TECH AGENCY INFOGRAPHICS</a:t>
            </a:r>
            <a:endParaRPr/>
          </a:p>
        </p:txBody>
      </p:sp>
      <p:grpSp>
        <p:nvGrpSpPr>
          <p:cNvPr id="155" name="Google Shape;155;p20"/>
          <p:cNvGrpSpPr/>
          <p:nvPr/>
        </p:nvGrpSpPr>
        <p:grpSpPr>
          <a:xfrm rot="-5400000">
            <a:off x="1130148" y="2724057"/>
            <a:ext cx="362321" cy="364231"/>
            <a:chOff x="6069423" y="2891892"/>
            <a:chExt cx="362321" cy="364231"/>
          </a:xfrm>
        </p:grpSpPr>
        <p:sp>
          <p:nvSpPr>
            <p:cNvPr id="156" name="Google Shape;156;p20"/>
            <p:cNvSpPr/>
            <p:nvPr/>
          </p:nvSpPr>
          <p:spPr>
            <a:xfrm>
              <a:off x="6069423" y="2891892"/>
              <a:ext cx="278958" cy="278958"/>
            </a:xfrm>
            <a:custGeom>
              <a:avLst/>
              <a:gdLst/>
              <a:ahLst/>
              <a:cxnLst/>
              <a:rect l="l" t="t" r="r" b="b"/>
              <a:pathLst>
                <a:path w="8764" h="8764" extrusionOk="0">
                  <a:moveTo>
                    <a:pt x="4120" y="1"/>
                  </a:moveTo>
                  <a:cubicBezTo>
                    <a:pt x="3858" y="1"/>
                    <a:pt x="3632" y="203"/>
                    <a:pt x="3572" y="453"/>
                  </a:cubicBezTo>
                  <a:lnTo>
                    <a:pt x="3406" y="1299"/>
                  </a:lnTo>
                  <a:cubicBezTo>
                    <a:pt x="3227" y="1358"/>
                    <a:pt x="3060" y="1418"/>
                    <a:pt x="2906" y="1513"/>
                  </a:cubicBezTo>
                  <a:lnTo>
                    <a:pt x="2191" y="1037"/>
                  </a:lnTo>
                  <a:cubicBezTo>
                    <a:pt x="2096" y="971"/>
                    <a:pt x="1987" y="940"/>
                    <a:pt x="1879" y="940"/>
                  </a:cubicBezTo>
                  <a:cubicBezTo>
                    <a:pt x="1732" y="940"/>
                    <a:pt x="1587" y="998"/>
                    <a:pt x="1477" y="1108"/>
                  </a:cubicBezTo>
                  <a:lnTo>
                    <a:pt x="1096" y="1477"/>
                  </a:lnTo>
                  <a:cubicBezTo>
                    <a:pt x="905" y="1668"/>
                    <a:pt x="882" y="1965"/>
                    <a:pt x="1024" y="2191"/>
                  </a:cubicBezTo>
                  <a:lnTo>
                    <a:pt x="1501" y="2906"/>
                  </a:lnTo>
                  <a:cubicBezTo>
                    <a:pt x="1417" y="3073"/>
                    <a:pt x="1358" y="3239"/>
                    <a:pt x="1298" y="3406"/>
                  </a:cubicBezTo>
                  <a:lnTo>
                    <a:pt x="441" y="3573"/>
                  </a:lnTo>
                  <a:cubicBezTo>
                    <a:pt x="179" y="3632"/>
                    <a:pt x="0" y="3858"/>
                    <a:pt x="0" y="4132"/>
                  </a:cubicBezTo>
                  <a:lnTo>
                    <a:pt x="0" y="4644"/>
                  </a:lnTo>
                  <a:cubicBezTo>
                    <a:pt x="0" y="4918"/>
                    <a:pt x="191" y="5132"/>
                    <a:pt x="441" y="5204"/>
                  </a:cubicBezTo>
                  <a:lnTo>
                    <a:pt x="1298" y="5359"/>
                  </a:lnTo>
                  <a:cubicBezTo>
                    <a:pt x="1358" y="5537"/>
                    <a:pt x="1417" y="5704"/>
                    <a:pt x="1501" y="5871"/>
                  </a:cubicBezTo>
                  <a:lnTo>
                    <a:pt x="1024" y="6585"/>
                  </a:lnTo>
                  <a:cubicBezTo>
                    <a:pt x="882" y="6811"/>
                    <a:pt x="905" y="7109"/>
                    <a:pt x="1096" y="7299"/>
                  </a:cubicBezTo>
                  <a:lnTo>
                    <a:pt x="1477" y="7668"/>
                  </a:lnTo>
                  <a:cubicBezTo>
                    <a:pt x="1587" y="7778"/>
                    <a:pt x="1732" y="7837"/>
                    <a:pt x="1879" y="7837"/>
                  </a:cubicBezTo>
                  <a:cubicBezTo>
                    <a:pt x="1987" y="7837"/>
                    <a:pt x="2096" y="7805"/>
                    <a:pt x="2191" y="7740"/>
                  </a:cubicBezTo>
                  <a:lnTo>
                    <a:pt x="2906" y="7264"/>
                  </a:lnTo>
                  <a:cubicBezTo>
                    <a:pt x="3060" y="7359"/>
                    <a:pt x="3227" y="7418"/>
                    <a:pt x="3406" y="7478"/>
                  </a:cubicBezTo>
                  <a:lnTo>
                    <a:pt x="3572" y="8323"/>
                  </a:lnTo>
                  <a:cubicBezTo>
                    <a:pt x="3632" y="8585"/>
                    <a:pt x="3858" y="8764"/>
                    <a:pt x="4120" y="8764"/>
                  </a:cubicBezTo>
                  <a:lnTo>
                    <a:pt x="4644" y="8764"/>
                  </a:lnTo>
                  <a:cubicBezTo>
                    <a:pt x="4906" y="8764"/>
                    <a:pt x="5132" y="8573"/>
                    <a:pt x="5192" y="8323"/>
                  </a:cubicBezTo>
                  <a:lnTo>
                    <a:pt x="5358" y="7478"/>
                  </a:lnTo>
                  <a:cubicBezTo>
                    <a:pt x="5489" y="7430"/>
                    <a:pt x="5620" y="7371"/>
                    <a:pt x="5763" y="7311"/>
                  </a:cubicBezTo>
                  <a:cubicBezTo>
                    <a:pt x="5846" y="7299"/>
                    <a:pt x="5894" y="7192"/>
                    <a:pt x="5846" y="7109"/>
                  </a:cubicBezTo>
                  <a:cubicBezTo>
                    <a:pt x="5812" y="7039"/>
                    <a:pt x="5751" y="6995"/>
                    <a:pt x="5684" y="6995"/>
                  </a:cubicBezTo>
                  <a:cubicBezTo>
                    <a:pt x="5659" y="6995"/>
                    <a:pt x="5634" y="7001"/>
                    <a:pt x="5608" y="7014"/>
                  </a:cubicBezTo>
                  <a:cubicBezTo>
                    <a:pt x="5465" y="7085"/>
                    <a:pt x="5311" y="7144"/>
                    <a:pt x="5144" y="7180"/>
                  </a:cubicBezTo>
                  <a:cubicBezTo>
                    <a:pt x="5084" y="7192"/>
                    <a:pt x="5025" y="7252"/>
                    <a:pt x="5013" y="7311"/>
                  </a:cubicBezTo>
                  <a:lnTo>
                    <a:pt x="4823" y="8264"/>
                  </a:lnTo>
                  <a:cubicBezTo>
                    <a:pt x="4811" y="8347"/>
                    <a:pt x="4715" y="8430"/>
                    <a:pt x="4632" y="8430"/>
                  </a:cubicBezTo>
                  <a:lnTo>
                    <a:pt x="4108" y="8430"/>
                  </a:lnTo>
                  <a:cubicBezTo>
                    <a:pt x="4013" y="8430"/>
                    <a:pt x="3930" y="8347"/>
                    <a:pt x="3918" y="8264"/>
                  </a:cubicBezTo>
                  <a:lnTo>
                    <a:pt x="3715" y="7311"/>
                  </a:lnTo>
                  <a:cubicBezTo>
                    <a:pt x="3703" y="7252"/>
                    <a:pt x="3656" y="7192"/>
                    <a:pt x="3584" y="7180"/>
                  </a:cubicBezTo>
                  <a:cubicBezTo>
                    <a:pt x="3358" y="7121"/>
                    <a:pt x="3156" y="7025"/>
                    <a:pt x="2965" y="6906"/>
                  </a:cubicBezTo>
                  <a:cubicBezTo>
                    <a:pt x="2935" y="6894"/>
                    <a:pt x="2900" y="6888"/>
                    <a:pt x="2864" y="6888"/>
                  </a:cubicBezTo>
                  <a:cubicBezTo>
                    <a:pt x="2828" y="6888"/>
                    <a:pt x="2792" y="6894"/>
                    <a:pt x="2763" y="6906"/>
                  </a:cubicBezTo>
                  <a:lnTo>
                    <a:pt x="1965" y="7442"/>
                  </a:lnTo>
                  <a:cubicBezTo>
                    <a:pt x="1934" y="7468"/>
                    <a:pt x="1894" y="7480"/>
                    <a:pt x="1854" y="7480"/>
                  </a:cubicBezTo>
                  <a:cubicBezTo>
                    <a:pt x="1802" y="7480"/>
                    <a:pt x="1749" y="7459"/>
                    <a:pt x="1715" y="7418"/>
                  </a:cubicBezTo>
                  <a:lnTo>
                    <a:pt x="1334" y="7049"/>
                  </a:lnTo>
                  <a:cubicBezTo>
                    <a:pt x="1263" y="6966"/>
                    <a:pt x="1263" y="6859"/>
                    <a:pt x="1310" y="6787"/>
                  </a:cubicBezTo>
                  <a:lnTo>
                    <a:pt x="1846" y="5990"/>
                  </a:lnTo>
                  <a:cubicBezTo>
                    <a:pt x="1882" y="5930"/>
                    <a:pt x="1882" y="5859"/>
                    <a:pt x="1846" y="5799"/>
                  </a:cubicBezTo>
                  <a:cubicBezTo>
                    <a:pt x="1727" y="5597"/>
                    <a:pt x="1655" y="5382"/>
                    <a:pt x="1572" y="5168"/>
                  </a:cubicBezTo>
                  <a:cubicBezTo>
                    <a:pt x="1560" y="5109"/>
                    <a:pt x="1501" y="5049"/>
                    <a:pt x="1441" y="5037"/>
                  </a:cubicBezTo>
                  <a:lnTo>
                    <a:pt x="489" y="4847"/>
                  </a:lnTo>
                  <a:cubicBezTo>
                    <a:pt x="393" y="4823"/>
                    <a:pt x="322" y="4739"/>
                    <a:pt x="322" y="4644"/>
                  </a:cubicBezTo>
                  <a:lnTo>
                    <a:pt x="322" y="4132"/>
                  </a:lnTo>
                  <a:cubicBezTo>
                    <a:pt x="322" y="4037"/>
                    <a:pt x="393" y="3954"/>
                    <a:pt x="489" y="3930"/>
                  </a:cubicBezTo>
                  <a:lnTo>
                    <a:pt x="1441" y="3739"/>
                  </a:lnTo>
                  <a:cubicBezTo>
                    <a:pt x="1501" y="3727"/>
                    <a:pt x="1560" y="3680"/>
                    <a:pt x="1572" y="3608"/>
                  </a:cubicBezTo>
                  <a:cubicBezTo>
                    <a:pt x="1632" y="3382"/>
                    <a:pt x="1727" y="3180"/>
                    <a:pt x="1846" y="2977"/>
                  </a:cubicBezTo>
                  <a:cubicBezTo>
                    <a:pt x="1870" y="2918"/>
                    <a:pt x="1870" y="2846"/>
                    <a:pt x="1846" y="2787"/>
                  </a:cubicBezTo>
                  <a:lnTo>
                    <a:pt x="1310" y="1989"/>
                  </a:lnTo>
                  <a:cubicBezTo>
                    <a:pt x="1251" y="1906"/>
                    <a:pt x="1263" y="1787"/>
                    <a:pt x="1334" y="1727"/>
                  </a:cubicBezTo>
                  <a:lnTo>
                    <a:pt x="1715" y="1358"/>
                  </a:lnTo>
                  <a:cubicBezTo>
                    <a:pt x="1754" y="1319"/>
                    <a:pt x="1804" y="1301"/>
                    <a:pt x="1854" y="1301"/>
                  </a:cubicBezTo>
                  <a:cubicBezTo>
                    <a:pt x="1894" y="1301"/>
                    <a:pt x="1933" y="1313"/>
                    <a:pt x="1965" y="1334"/>
                  </a:cubicBezTo>
                  <a:lnTo>
                    <a:pt x="2763" y="1870"/>
                  </a:lnTo>
                  <a:cubicBezTo>
                    <a:pt x="2792" y="1888"/>
                    <a:pt x="2828" y="1897"/>
                    <a:pt x="2864" y="1897"/>
                  </a:cubicBezTo>
                  <a:cubicBezTo>
                    <a:pt x="2900" y="1897"/>
                    <a:pt x="2935" y="1888"/>
                    <a:pt x="2965" y="1870"/>
                  </a:cubicBezTo>
                  <a:cubicBezTo>
                    <a:pt x="3156" y="1751"/>
                    <a:pt x="3382" y="1668"/>
                    <a:pt x="3584" y="1596"/>
                  </a:cubicBezTo>
                  <a:cubicBezTo>
                    <a:pt x="3644" y="1584"/>
                    <a:pt x="3703" y="1525"/>
                    <a:pt x="3715" y="1465"/>
                  </a:cubicBezTo>
                  <a:lnTo>
                    <a:pt x="3918" y="513"/>
                  </a:lnTo>
                  <a:cubicBezTo>
                    <a:pt x="3930" y="417"/>
                    <a:pt x="4013" y="346"/>
                    <a:pt x="4108" y="346"/>
                  </a:cubicBezTo>
                  <a:lnTo>
                    <a:pt x="4632" y="346"/>
                  </a:lnTo>
                  <a:cubicBezTo>
                    <a:pt x="4715" y="346"/>
                    <a:pt x="4811" y="417"/>
                    <a:pt x="4823" y="513"/>
                  </a:cubicBezTo>
                  <a:lnTo>
                    <a:pt x="5013" y="1465"/>
                  </a:lnTo>
                  <a:cubicBezTo>
                    <a:pt x="5025" y="1525"/>
                    <a:pt x="5073" y="1584"/>
                    <a:pt x="5144" y="1596"/>
                  </a:cubicBezTo>
                  <a:cubicBezTo>
                    <a:pt x="5370" y="1656"/>
                    <a:pt x="5585" y="1751"/>
                    <a:pt x="5775" y="1870"/>
                  </a:cubicBezTo>
                  <a:cubicBezTo>
                    <a:pt x="5805" y="1882"/>
                    <a:pt x="5838" y="1888"/>
                    <a:pt x="5870" y="1888"/>
                  </a:cubicBezTo>
                  <a:cubicBezTo>
                    <a:pt x="5903" y="1888"/>
                    <a:pt x="5936" y="1882"/>
                    <a:pt x="5966" y="1870"/>
                  </a:cubicBezTo>
                  <a:lnTo>
                    <a:pt x="6775" y="1334"/>
                  </a:lnTo>
                  <a:cubicBezTo>
                    <a:pt x="6806" y="1309"/>
                    <a:pt x="6846" y="1296"/>
                    <a:pt x="6886" y="1296"/>
                  </a:cubicBezTo>
                  <a:cubicBezTo>
                    <a:pt x="6938" y="1296"/>
                    <a:pt x="6991" y="1317"/>
                    <a:pt x="7025" y="1358"/>
                  </a:cubicBezTo>
                  <a:lnTo>
                    <a:pt x="7394" y="1727"/>
                  </a:lnTo>
                  <a:cubicBezTo>
                    <a:pt x="7466" y="1810"/>
                    <a:pt x="7466" y="1906"/>
                    <a:pt x="7430" y="1989"/>
                  </a:cubicBezTo>
                  <a:lnTo>
                    <a:pt x="6894" y="2787"/>
                  </a:lnTo>
                  <a:cubicBezTo>
                    <a:pt x="6847" y="2846"/>
                    <a:pt x="6847" y="2918"/>
                    <a:pt x="6894" y="2977"/>
                  </a:cubicBezTo>
                  <a:cubicBezTo>
                    <a:pt x="7013" y="3180"/>
                    <a:pt x="7085" y="3394"/>
                    <a:pt x="7156" y="3608"/>
                  </a:cubicBezTo>
                  <a:cubicBezTo>
                    <a:pt x="7168" y="3668"/>
                    <a:pt x="7228" y="3727"/>
                    <a:pt x="7287" y="3739"/>
                  </a:cubicBezTo>
                  <a:lnTo>
                    <a:pt x="8240" y="3930"/>
                  </a:lnTo>
                  <a:cubicBezTo>
                    <a:pt x="8335" y="3954"/>
                    <a:pt x="8406" y="4037"/>
                    <a:pt x="8406" y="4132"/>
                  </a:cubicBezTo>
                  <a:lnTo>
                    <a:pt x="8406" y="4644"/>
                  </a:lnTo>
                  <a:cubicBezTo>
                    <a:pt x="8406" y="4739"/>
                    <a:pt x="8335" y="4823"/>
                    <a:pt x="8240" y="4847"/>
                  </a:cubicBezTo>
                  <a:lnTo>
                    <a:pt x="7287" y="5037"/>
                  </a:lnTo>
                  <a:cubicBezTo>
                    <a:pt x="7228" y="5049"/>
                    <a:pt x="7168" y="5097"/>
                    <a:pt x="7156" y="5168"/>
                  </a:cubicBezTo>
                  <a:cubicBezTo>
                    <a:pt x="7109" y="5335"/>
                    <a:pt x="7049" y="5478"/>
                    <a:pt x="6978" y="5632"/>
                  </a:cubicBezTo>
                  <a:cubicBezTo>
                    <a:pt x="6930" y="5716"/>
                    <a:pt x="6978" y="5823"/>
                    <a:pt x="7073" y="5871"/>
                  </a:cubicBezTo>
                  <a:cubicBezTo>
                    <a:pt x="7095" y="5883"/>
                    <a:pt x="7119" y="5889"/>
                    <a:pt x="7143" y="5889"/>
                  </a:cubicBezTo>
                  <a:cubicBezTo>
                    <a:pt x="7209" y="5889"/>
                    <a:pt x="7276" y="5845"/>
                    <a:pt x="7311" y="5775"/>
                  </a:cubicBezTo>
                  <a:cubicBezTo>
                    <a:pt x="7370" y="5644"/>
                    <a:pt x="7430" y="5513"/>
                    <a:pt x="7466" y="5359"/>
                  </a:cubicBezTo>
                  <a:lnTo>
                    <a:pt x="8323" y="5204"/>
                  </a:lnTo>
                  <a:cubicBezTo>
                    <a:pt x="8585" y="5144"/>
                    <a:pt x="8763" y="4918"/>
                    <a:pt x="8763" y="4644"/>
                  </a:cubicBezTo>
                  <a:lnTo>
                    <a:pt x="8763" y="4132"/>
                  </a:lnTo>
                  <a:cubicBezTo>
                    <a:pt x="8763" y="3858"/>
                    <a:pt x="8573" y="3632"/>
                    <a:pt x="8323" y="3573"/>
                  </a:cubicBezTo>
                  <a:lnTo>
                    <a:pt x="7466" y="3406"/>
                  </a:lnTo>
                  <a:cubicBezTo>
                    <a:pt x="7406" y="3227"/>
                    <a:pt x="7347" y="3073"/>
                    <a:pt x="7263" y="2906"/>
                  </a:cubicBezTo>
                  <a:lnTo>
                    <a:pt x="7740" y="2191"/>
                  </a:lnTo>
                  <a:cubicBezTo>
                    <a:pt x="7882" y="1965"/>
                    <a:pt x="7859" y="1668"/>
                    <a:pt x="7668" y="1477"/>
                  </a:cubicBezTo>
                  <a:lnTo>
                    <a:pt x="7287" y="1108"/>
                  </a:lnTo>
                  <a:cubicBezTo>
                    <a:pt x="7177" y="998"/>
                    <a:pt x="7032" y="940"/>
                    <a:pt x="6885" y="940"/>
                  </a:cubicBezTo>
                  <a:cubicBezTo>
                    <a:pt x="6777" y="940"/>
                    <a:pt x="6668" y="971"/>
                    <a:pt x="6573" y="1037"/>
                  </a:cubicBezTo>
                  <a:lnTo>
                    <a:pt x="5858" y="1513"/>
                  </a:lnTo>
                  <a:cubicBezTo>
                    <a:pt x="5704" y="1418"/>
                    <a:pt x="5537" y="1358"/>
                    <a:pt x="5358" y="1299"/>
                  </a:cubicBezTo>
                  <a:lnTo>
                    <a:pt x="5192" y="453"/>
                  </a:lnTo>
                  <a:cubicBezTo>
                    <a:pt x="5132" y="179"/>
                    <a:pt x="4906" y="1"/>
                    <a:pt x="46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20"/>
            <p:cNvSpPr/>
            <p:nvPr/>
          </p:nvSpPr>
          <p:spPr>
            <a:xfrm>
              <a:off x="6161507" y="2967679"/>
              <a:ext cx="111851" cy="97432"/>
            </a:xfrm>
            <a:custGeom>
              <a:avLst/>
              <a:gdLst/>
              <a:ahLst/>
              <a:cxnLst/>
              <a:rect l="l" t="t" r="r" b="b"/>
              <a:pathLst>
                <a:path w="3514" h="3061" extrusionOk="0">
                  <a:moveTo>
                    <a:pt x="1489" y="1"/>
                  </a:moveTo>
                  <a:cubicBezTo>
                    <a:pt x="965" y="1"/>
                    <a:pt x="465" y="215"/>
                    <a:pt x="84" y="584"/>
                  </a:cubicBezTo>
                  <a:cubicBezTo>
                    <a:pt x="1" y="656"/>
                    <a:pt x="1" y="763"/>
                    <a:pt x="84" y="834"/>
                  </a:cubicBezTo>
                  <a:cubicBezTo>
                    <a:pt x="120" y="870"/>
                    <a:pt x="164" y="888"/>
                    <a:pt x="209" y="888"/>
                  </a:cubicBezTo>
                  <a:cubicBezTo>
                    <a:pt x="254" y="888"/>
                    <a:pt x="298" y="870"/>
                    <a:pt x="334" y="834"/>
                  </a:cubicBezTo>
                  <a:cubicBezTo>
                    <a:pt x="644" y="537"/>
                    <a:pt x="1060" y="358"/>
                    <a:pt x="1489" y="358"/>
                  </a:cubicBezTo>
                  <a:cubicBezTo>
                    <a:pt x="2418" y="358"/>
                    <a:pt x="3168" y="1108"/>
                    <a:pt x="3168" y="2025"/>
                  </a:cubicBezTo>
                  <a:cubicBezTo>
                    <a:pt x="3168" y="2299"/>
                    <a:pt x="3096" y="2549"/>
                    <a:pt x="2989" y="2787"/>
                  </a:cubicBezTo>
                  <a:cubicBezTo>
                    <a:pt x="2930" y="2894"/>
                    <a:pt x="2953" y="2989"/>
                    <a:pt x="3049" y="3037"/>
                  </a:cubicBezTo>
                  <a:cubicBezTo>
                    <a:pt x="3073" y="3061"/>
                    <a:pt x="3108" y="3061"/>
                    <a:pt x="3132" y="3061"/>
                  </a:cubicBezTo>
                  <a:cubicBezTo>
                    <a:pt x="3192" y="3061"/>
                    <a:pt x="3263" y="3025"/>
                    <a:pt x="3299" y="2954"/>
                  </a:cubicBezTo>
                  <a:cubicBezTo>
                    <a:pt x="3442" y="2668"/>
                    <a:pt x="3513" y="2358"/>
                    <a:pt x="3513" y="2025"/>
                  </a:cubicBezTo>
                  <a:cubicBezTo>
                    <a:pt x="3513" y="906"/>
                    <a:pt x="2608" y="1"/>
                    <a:pt x="14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20"/>
            <p:cNvSpPr/>
            <p:nvPr/>
          </p:nvSpPr>
          <p:spPr>
            <a:xfrm>
              <a:off x="6144828" y="3007848"/>
              <a:ext cx="105389" cy="88742"/>
            </a:xfrm>
            <a:custGeom>
              <a:avLst/>
              <a:gdLst/>
              <a:ahLst/>
              <a:cxnLst/>
              <a:rect l="l" t="t" r="r" b="b"/>
              <a:pathLst>
                <a:path w="3311" h="2788" extrusionOk="0">
                  <a:moveTo>
                    <a:pt x="262" y="1"/>
                  </a:moveTo>
                  <a:cubicBezTo>
                    <a:pt x="194" y="1"/>
                    <a:pt x="124" y="44"/>
                    <a:pt x="96" y="108"/>
                  </a:cubicBezTo>
                  <a:cubicBezTo>
                    <a:pt x="25" y="323"/>
                    <a:pt x="1" y="549"/>
                    <a:pt x="1" y="763"/>
                  </a:cubicBezTo>
                  <a:cubicBezTo>
                    <a:pt x="1" y="1882"/>
                    <a:pt x="906" y="2787"/>
                    <a:pt x="2013" y="2787"/>
                  </a:cubicBezTo>
                  <a:cubicBezTo>
                    <a:pt x="2454" y="2787"/>
                    <a:pt x="2846" y="2656"/>
                    <a:pt x="3204" y="2406"/>
                  </a:cubicBezTo>
                  <a:cubicBezTo>
                    <a:pt x="3287" y="2347"/>
                    <a:pt x="3311" y="2239"/>
                    <a:pt x="3251" y="2156"/>
                  </a:cubicBezTo>
                  <a:cubicBezTo>
                    <a:pt x="3214" y="2104"/>
                    <a:pt x="3159" y="2075"/>
                    <a:pt x="3102" y="2075"/>
                  </a:cubicBezTo>
                  <a:cubicBezTo>
                    <a:pt x="3068" y="2075"/>
                    <a:pt x="3033" y="2086"/>
                    <a:pt x="3001" y="2108"/>
                  </a:cubicBezTo>
                  <a:cubicBezTo>
                    <a:pt x="2715" y="2311"/>
                    <a:pt x="2370" y="2418"/>
                    <a:pt x="2037" y="2418"/>
                  </a:cubicBezTo>
                  <a:cubicBezTo>
                    <a:pt x="1108" y="2418"/>
                    <a:pt x="370" y="1680"/>
                    <a:pt x="370" y="751"/>
                  </a:cubicBezTo>
                  <a:cubicBezTo>
                    <a:pt x="370" y="573"/>
                    <a:pt x="394" y="382"/>
                    <a:pt x="453" y="215"/>
                  </a:cubicBezTo>
                  <a:cubicBezTo>
                    <a:pt x="477" y="144"/>
                    <a:pt x="406" y="37"/>
                    <a:pt x="322" y="13"/>
                  </a:cubicBezTo>
                  <a:cubicBezTo>
                    <a:pt x="303" y="5"/>
                    <a:pt x="283" y="1"/>
                    <a:pt x="26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0"/>
            <p:cNvSpPr/>
            <p:nvPr/>
          </p:nvSpPr>
          <p:spPr>
            <a:xfrm>
              <a:off x="6245633" y="3069248"/>
              <a:ext cx="186110" cy="186874"/>
            </a:xfrm>
            <a:custGeom>
              <a:avLst/>
              <a:gdLst/>
              <a:ahLst/>
              <a:cxnLst/>
              <a:rect l="l" t="t" r="r" b="b"/>
              <a:pathLst>
                <a:path w="5847" h="5871" extrusionOk="0">
                  <a:moveTo>
                    <a:pt x="2751" y="1"/>
                  </a:moveTo>
                  <a:cubicBezTo>
                    <a:pt x="2549" y="1"/>
                    <a:pt x="2370" y="144"/>
                    <a:pt x="2335" y="346"/>
                  </a:cubicBezTo>
                  <a:lnTo>
                    <a:pt x="2227" y="858"/>
                  </a:lnTo>
                  <a:cubicBezTo>
                    <a:pt x="2144" y="894"/>
                    <a:pt x="2037" y="941"/>
                    <a:pt x="1965" y="977"/>
                  </a:cubicBezTo>
                  <a:lnTo>
                    <a:pt x="1513" y="680"/>
                  </a:lnTo>
                  <a:cubicBezTo>
                    <a:pt x="1449" y="631"/>
                    <a:pt x="1372" y="608"/>
                    <a:pt x="1293" y="608"/>
                  </a:cubicBezTo>
                  <a:cubicBezTo>
                    <a:pt x="1179" y="608"/>
                    <a:pt x="1061" y="655"/>
                    <a:pt x="977" y="739"/>
                  </a:cubicBezTo>
                  <a:lnTo>
                    <a:pt x="739" y="977"/>
                  </a:lnTo>
                  <a:cubicBezTo>
                    <a:pt x="596" y="1132"/>
                    <a:pt x="584" y="1346"/>
                    <a:pt x="680" y="1513"/>
                  </a:cubicBezTo>
                  <a:lnTo>
                    <a:pt x="977" y="1965"/>
                  </a:lnTo>
                  <a:cubicBezTo>
                    <a:pt x="918" y="2084"/>
                    <a:pt x="882" y="2215"/>
                    <a:pt x="834" y="2346"/>
                  </a:cubicBezTo>
                  <a:cubicBezTo>
                    <a:pt x="799" y="2442"/>
                    <a:pt x="858" y="2537"/>
                    <a:pt x="953" y="2573"/>
                  </a:cubicBezTo>
                  <a:cubicBezTo>
                    <a:pt x="968" y="2579"/>
                    <a:pt x="984" y="2582"/>
                    <a:pt x="1000" y="2582"/>
                  </a:cubicBezTo>
                  <a:cubicBezTo>
                    <a:pt x="1073" y="2582"/>
                    <a:pt x="1150" y="2522"/>
                    <a:pt x="1180" y="2454"/>
                  </a:cubicBezTo>
                  <a:cubicBezTo>
                    <a:pt x="1215" y="2323"/>
                    <a:pt x="1263" y="2192"/>
                    <a:pt x="1334" y="2049"/>
                  </a:cubicBezTo>
                  <a:cubicBezTo>
                    <a:pt x="1370" y="1989"/>
                    <a:pt x="1370" y="1918"/>
                    <a:pt x="1334" y="1858"/>
                  </a:cubicBezTo>
                  <a:lnTo>
                    <a:pt x="977" y="1322"/>
                  </a:lnTo>
                  <a:cubicBezTo>
                    <a:pt x="965" y="1287"/>
                    <a:pt x="965" y="1263"/>
                    <a:pt x="1001" y="1239"/>
                  </a:cubicBezTo>
                  <a:lnTo>
                    <a:pt x="1239" y="989"/>
                  </a:lnTo>
                  <a:cubicBezTo>
                    <a:pt x="1253" y="975"/>
                    <a:pt x="1271" y="969"/>
                    <a:pt x="1288" y="969"/>
                  </a:cubicBezTo>
                  <a:cubicBezTo>
                    <a:pt x="1301" y="969"/>
                    <a:pt x="1313" y="972"/>
                    <a:pt x="1322" y="977"/>
                  </a:cubicBezTo>
                  <a:lnTo>
                    <a:pt x="1858" y="1334"/>
                  </a:lnTo>
                  <a:cubicBezTo>
                    <a:pt x="1888" y="1358"/>
                    <a:pt x="1921" y="1370"/>
                    <a:pt x="1954" y="1370"/>
                  </a:cubicBezTo>
                  <a:cubicBezTo>
                    <a:pt x="1986" y="1370"/>
                    <a:pt x="2019" y="1358"/>
                    <a:pt x="2049" y="1334"/>
                  </a:cubicBezTo>
                  <a:cubicBezTo>
                    <a:pt x="2168" y="1263"/>
                    <a:pt x="2323" y="1203"/>
                    <a:pt x="2454" y="1168"/>
                  </a:cubicBezTo>
                  <a:cubicBezTo>
                    <a:pt x="2513" y="1156"/>
                    <a:pt x="2573" y="1096"/>
                    <a:pt x="2585" y="1037"/>
                  </a:cubicBezTo>
                  <a:lnTo>
                    <a:pt x="2704" y="418"/>
                  </a:lnTo>
                  <a:cubicBezTo>
                    <a:pt x="2704" y="382"/>
                    <a:pt x="2739" y="358"/>
                    <a:pt x="2775" y="358"/>
                  </a:cubicBezTo>
                  <a:lnTo>
                    <a:pt x="3120" y="358"/>
                  </a:lnTo>
                  <a:cubicBezTo>
                    <a:pt x="3156" y="358"/>
                    <a:pt x="3180" y="382"/>
                    <a:pt x="3192" y="418"/>
                  </a:cubicBezTo>
                  <a:lnTo>
                    <a:pt x="3311" y="1037"/>
                  </a:lnTo>
                  <a:cubicBezTo>
                    <a:pt x="3335" y="1096"/>
                    <a:pt x="3370" y="1156"/>
                    <a:pt x="3454" y="1168"/>
                  </a:cubicBezTo>
                  <a:cubicBezTo>
                    <a:pt x="3585" y="1215"/>
                    <a:pt x="3716" y="1263"/>
                    <a:pt x="3847" y="1334"/>
                  </a:cubicBezTo>
                  <a:cubicBezTo>
                    <a:pt x="3882" y="1352"/>
                    <a:pt x="3918" y="1361"/>
                    <a:pt x="3952" y="1361"/>
                  </a:cubicBezTo>
                  <a:cubicBezTo>
                    <a:pt x="3987" y="1361"/>
                    <a:pt x="4019" y="1352"/>
                    <a:pt x="4049" y="1334"/>
                  </a:cubicBezTo>
                  <a:lnTo>
                    <a:pt x="4585" y="977"/>
                  </a:lnTo>
                  <a:cubicBezTo>
                    <a:pt x="4595" y="972"/>
                    <a:pt x="4607" y="969"/>
                    <a:pt x="4619" y="969"/>
                  </a:cubicBezTo>
                  <a:cubicBezTo>
                    <a:pt x="4636" y="969"/>
                    <a:pt x="4654" y="975"/>
                    <a:pt x="4668" y="989"/>
                  </a:cubicBezTo>
                  <a:lnTo>
                    <a:pt x="4906" y="1239"/>
                  </a:lnTo>
                  <a:cubicBezTo>
                    <a:pt x="4942" y="1263"/>
                    <a:pt x="4942" y="1287"/>
                    <a:pt x="4918" y="1322"/>
                  </a:cubicBezTo>
                  <a:lnTo>
                    <a:pt x="4561" y="1858"/>
                  </a:lnTo>
                  <a:cubicBezTo>
                    <a:pt x="4525" y="1918"/>
                    <a:pt x="4525" y="1989"/>
                    <a:pt x="4561" y="2049"/>
                  </a:cubicBezTo>
                  <a:cubicBezTo>
                    <a:pt x="4644" y="2168"/>
                    <a:pt x="4704" y="2323"/>
                    <a:pt x="4728" y="2454"/>
                  </a:cubicBezTo>
                  <a:cubicBezTo>
                    <a:pt x="4740" y="2513"/>
                    <a:pt x="4799" y="2573"/>
                    <a:pt x="4859" y="2585"/>
                  </a:cubicBezTo>
                  <a:lnTo>
                    <a:pt x="5490" y="2704"/>
                  </a:lnTo>
                  <a:cubicBezTo>
                    <a:pt x="5513" y="2704"/>
                    <a:pt x="5549" y="2739"/>
                    <a:pt x="5549" y="2775"/>
                  </a:cubicBezTo>
                  <a:lnTo>
                    <a:pt x="5549" y="3120"/>
                  </a:lnTo>
                  <a:cubicBezTo>
                    <a:pt x="5549" y="3156"/>
                    <a:pt x="5513" y="3180"/>
                    <a:pt x="5490" y="3192"/>
                  </a:cubicBezTo>
                  <a:lnTo>
                    <a:pt x="4859" y="3311"/>
                  </a:lnTo>
                  <a:cubicBezTo>
                    <a:pt x="4799" y="3335"/>
                    <a:pt x="4740" y="3370"/>
                    <a:pt x="4728" y="3454"/>
                  </a:cubicBezTo>
                  <a:cubicBezTo>
                    <a:pt x="4680" y="3585"/>
                    <a:pt x="4644" y="3716"/>
                    <a:pt x="4561" y="3847"/>
                  </a:cubicBezTo>
                  <a:cubicBezTo>
                    <a:pt x="4537" y="3906"/>
                    <a:pt x="4537" y="3989"/>
                    <a:pt x="4561" y="4049"/>
                  </a:cubicBezTo>
                  <a:lnTo>
                    <a:pt x="4918" y="4585"/>
                  </a:lnTo>
                  <a:cubicBezTo>
                    <a:pt x="4942" y="4609"/>
                    <a:pt x="4942" y="4644"/>
                    <a:pt x="4906" y="4668"/>
                  </a:cubicBezTo>
                  <a:lnTo>
                    <a:pt x="4668" y="4906"/>
                  </a:lnTo>
                  <a:cubicBezTo>
                    <a:pt x="4655" y="4926"/>
                    <a:pt x="4638" y="4935"/>
                    <a:pt x="4622" y="4935"/>
                  </a:cubicBezTo>
                  <a:cubicBezTo>
                    <a:pt x="4609" y="4935"/>
                    <a:pt x="4595" y="4929"/>
                    <a:pt x="4585" y="4918"/>
                  </a:cubicBezTo>
                  <a:lnTo>
                    <a:pt x="4049" y="4561"/>
                  </a:lnTo>
                  <a:cubicBezTo>
                    <a:pt x="4019" y="4543"/>
                    <a:pt x="3984" y="4534"/>
                    <a:pt x="3948" y="4534"/>
                  </a:cubicBezTo>
                  <a:cubicBezTo>
                    <a:pt x="3912" y="4534"/>
                    <a:pt x="3876" y="4543"/>
                    <a:pt x="3847" y="4561"/>
                  </a:cubicBezTo>
                  <a:cubicBezTo>
                    <a:pt x="3728" y="4644"/>
                    <a:pt x="3585" y="4704"/>
                    <a:pt x="3454" y="4728"/>
                  </a:cubicBezTo>
                  <a:cubicBezTo>
                    <a:pt x="3394" y="4751"/>
                    <a:pt x="3335" y="4811"/>
                    <a:pt x="3311" y="4859"/>
                  </a:cubicBezTo>
                  <a:lnTo>
                    <a:pt x="3192" y="5490"/>
                  </a:lnTo>
                  <a:cubicBezTo>
                    <a:pt x="3192" y="5525"/>
                    <a:pt x="3168" y="5549"/>
                    <a:pt x="3120" y="5549"/>
                  </a:cubicBezTo>
                  <a:lnTo>
                    <a:pt x="2775" y="5549"/>
                  </a:lnTo>
                  <a:cubicBezTo>
                    <a:pt x="2751" y="5549"/>
                    <a:pt x="2716" y="5513"/>
                    <a:pt x="2704" y="5490"/>
                  </a:cubicBezTo>
                  <a:lnTo>
                    <a:pt x="2585" y="4859"/>
                  </a:lnTo>
                  <a:cubicBezTo>
                    <a:pt x="2573" y="4811"/>
                    <a:pt x="2525" y="4751"/>
                    <a:pt x="2454" y="4728"/>
                  </a:cubicBezTo>
                  <a:cubicBezTo>
                    <a:pt x="2323" y="4692"/>
                    <a:pt x="2180" y="4644"/>
                    <a:pt x="2049" y="4561"/>
                  </a:cubicBezTo>
                  <a:cubicBezTo>
                    <a:pt x="2019" y="4549"/>
                    <a:pt x="1986" y="4543"/>
                    <a:pt x="1954" y="4543"/>
                  </a:cubicBezTo>
                  <a:cubicBezTo>
                    <a:pt x="1921" y="4543"/>
                    <a:pt x="1888" y="4549"/>
                    <a:pt x="1858" y="4561"/>
                  </a:cubicBezTo>
                  <a:lnTo>
                    <a:pt x="1322" y="4918"/>
                  </a:lnTo>
                  <a:cubicBezTo>
                    <a:pt x="1306" y="4929"/>
                    <a:pt x="1293" y="4935"/>
                    <a:pt x="1280" y="4935"/>
                  </a:cubicBezTo>
                  <a:cubicBezTo>
                    <a:pt x="1265" y="4935"/>
                    <a:pt x="1252" y="4926"/>
                    <a:pt x="1239" y="4906"/>
                  </a:cubicBezTo>
                  <a:lnTo>
                    <a:pt x="1001" y="4668"/>
                  </a:lnTo>
                  <a:cubicBezTo>
                    <a:pt x="965" y="4644"/>
                    <a:pt x="965" y="4609"/>
                    <a:pt x="977" y="4585"/>
                  </a:cubicBezTo>
                  <a:lnTo>
                    <a:pt x="1334" y="4049"/>
                  </a:lnTo>
                  <a:cubicBezTo>
                    <a:pt x="1382" y="3989"/>
                    <a:pt x="1382" y="3906"/>
                    <a:pt x="1334" y="3847"/>
                  </a:cubicBezTo>
                  <a:cubicBezTo>
                    <a:pt x="1263" y="3728"/>
                    <a:pt x="1203" y="3585"/>
                    <a:pt x="1180" y="3454"/>
                  </a:cubicBezTo>
                  <a:cubicBezTo>
                    <a:pt x="1156" y="3394"/>
                    <a:pt x="1096" y="3335"/>
                    <a:pt x="1037" y="3311"/>
                  </a:cubicBezTo>
                  <a:lnTo>
                    <a:pt x="418" y="3192"/>
                  </a:lnTo>
                  <a:cubicBezTo>
                    <a:pt x="382" y="3192"/>
                    <a:pt x="358" y="3168"/>
                    <a:pt x="358" y="3120"/>
                  </a:cubicBezTo>
                  <a:lnTo>
                    <a:pt x="358" y="2775"/>
                  </a:lnTo>
                  <a:cubicBezTo>
                    <a:pt x="358" y="2751"/>
                    <a:pt x="382" y="2727"/>
                    <a:pt x="418" y="2704"/>
                  </a:cubicBezTo>
                  <a:lnTo>
                    <a:pt x="465" y="2692"/>
                  </a:lnTo>
                  <a:cubicBezTo>
                    <a:pt x="560" y="2680"/>
                    <a:pt x="620" y="2573"/>
                    <a:pt x="596" y="2477"/>
                  </a:cubicBezTo>
                  <a:cubicBezTo>
                    <a:pt x="586" y="2396"/>
                    <a:pt x="507" y="2341"/>
                    <a:pt x="425" y="2341"/>
                  </a:cubicBezTo>
                  <a:cubicBezTo>
                    <a:pt x="411" y="2341"/>
                    <a:pt x="396" y="2343"/>
                    <a:pt x="382" y="2346"/>
                  </a:cubicBezTo>
                  <a:lnTo>
                    <a:pt x="346" y="2370"/>
                  </a:lnTo>
                  <a:cubicBezTo>
                    <a:pt x="144" y="2406"/>
                    <a:pt x="1" y="2585"/>
                    <a:pt x="1" y="2775"/>
                  </a:cubicBezTo>
                  <a:lnTo>
                    <a:pt x="1" y="3120"/>
                  </a:lnTo>
                  <a:cubicBezTo>
                    <a:pt x="1" y="3335"/>
                    <a:pt x="144" y="3513"/>
                    <a:pt x="346" y="3537"/>
                  </a:cubicBezTo>
                  <a:lnTo>
                    <a:pt x="858" y="3644"/>
                  </a:lnTo>
                  <a:cubicBezTo>
                    <a:pt x="894" y="3728"/>
                    <a:pt x="941" y="3835"/>
                    <a:pt x="977" y="3906"/>
                  </a:cubicBezTo>
                  <a:lnTo>
                    <a:pt x="680" y="4359"/>
                  </a:lnTo>
                  <a:cubicBezTo>
                    <a:pt x="560" y="4525"/>
                    <a:pt x="596" y="4763"/>
                    <a:pt x="739" y="4894"/>
                  </a:cubicBezTo>
                  <a:lnTo>
                    <a:pt x="977" y="5132"/>
                  </a:lnTo>
                  <a:cubicBezTo>
                    <a:pt x="1067" y="5216"/>
                    <a:pt x="1182" y="5259"/>
                    <a:pt x="1292" y="5259"/>
                  </a:cubicBezTo>
                  <a:cubicBezTo>
                    <a:pt x="1371" y="5259"/>
                    <a:pt x="1448" y="5237"/>
                    <a:pt x="1513" y="5192"/>
                  </a:cubicBezTo>
                  <a:lnTo>
                    <a:pt x="1965" y="4894"/>
                  </a:lnTo>
                  <a:cubicBezTo>
                    <a:pt x="2049" y="4942"/>
                    <a:pt x="2144" y="4978"/>
                    <a:pt x="2227" y="5013"/>
                  </a:cubicBezTo>
                  <a:lnTo>
                    <a:pt x="2335" y="5537"/>
                  </a:lnTo>
                  <a:cubicBezTo>
                    <a:pt x="2382" y="5728"/>
                    <a:pt x="2561" y="5871"/>
                    <a:pt x="2751" y="5871"/>
                  </a:cubicBezTo>
                  <a:lnTo>
                    <a:pt x="3097" y="5871"/>
                  </a:lnTo>
                  <a:cubicBezTo>
                    <a:pt x="3299" y="5871"/>
                    <a:pt x="3478" y="5728"/>
                    <a:pt x="3513" y="5537"/>
                  </a:cubicBezTo>
                  <a:lnTo>
                    <a:pt x="3620" y="5013"/>
                  </a:lnTo>
                  <a:cubicBezTo>
                    <a:pt x="3704" y="4978"/>
                    <a:pt x="3811" y="4942"/>
                    <a:pt x="3882" y="4894"/>
                  </a:cubicBezTo>
                  <a:lnTo>
                    <a:pt x="4323" y="5192"/>
                  </a:lnTo>
                  <a:cubicBezTo>
                    <a:pt x="4391" y="5241"/>
                    <a:pt x="4472" y="5264"/>
                    <a:pt x="4552" y="5264"/>
                  </a:cubicBezTo>
                  <a:cubicBezTo>
                    <a:pt x="4667" y="5264"/>
                    <a:pt x="4781" y="5217"/>
                    <a:pt x="4859" y="5132"/>
                  </a:cubicBezTo>
                  <a:lnTo>
                    <a:pt x="5097" y="4894"/>
                  </a:lnTo>
                  <a:cubicBezTo>
                    <a:pt x="5252" y="4740"/>
                    <a:pt x="5263" y="4525"/>
                    <a:pt x="5156" y="4359"/>
                  </a:cubicBezTo>
                  <a:lnTo>
                    <a:pt x="4859" y="3906"/>
                  </a:lnTo>
                  <a:cubicBezTo>
                    <a:pt x="4906" y="3823"/>
                    <a:pt x="4954" y="3728"/>
                    <a:pt x="4978" y="3644"/>
                  </a:cubicBezTo>
                  <a:lnTo>
                    <a:pt x="5502" y="3537"/>
                  </a:lnTo>
                  <a:cubicBezTo>
                    <a:pt x="5692" y="3489"/>
                    <a:pt x="5847" y="3311"/>
                    <a:pt x="5847" y="3120"/>
                  </a:cubicBezTo>
                  <a:lnTo>
                    <a:pt x="5847" y="2775"/>
                  </a:lnTo>
                  <a:cubicBezTo>
                    <a:pt x="5847" y="2549"/>
                    <a:pt x="5716" y="2382"/>
                    <a:pt x="5502" y="2334"/>
                  </a:cubicBezTo>
                  <a:lnTo>
                    <a:pt x="4990" y="2227"/>
                  </a:lnTo>
                  <a:cubicBezTo>
                    <a:pt x="4954" y="2144"/>
                    <a:pt x="4906" y="2037"/>
                    <a:pt x="4871" y="1965"/>
                  </a:cubicBezTo>
                  <a:lnTo>
                    <a:pt x="5168" y="1513"/>
                  </a:lnTo>
                  <a:cubicBezTo>
                    <a:pt x="5287" y="1346"/>
                    <a:pt x="5252" y="1108"/>
                    <a:pt x="5109" y="977"/>
                  </a:cubicBezTo>
                  <a:lnTo>
                    <a:pt x="4871" y="739"/>
                  </a:lnTo>
                  <a:cubicBezTo>
                    <a:pt x="4780" y="656"/>
                    <a:pt x="4666" y="613"/>
                    <a:pt x="4555" y="613"/>
                  </a:cubicBezTo>
                  <a:cubicBezTo>
                    <a:pt x="4476" y="613"/>
                    <a:pt x="4399" y="635"/>
                    <a:pt x="4335" y="680"/>
                  </a:cubicBezTo>
                  <a:lnTo>
                    <a:pt x="3882" y="977"/>
                  </a:lnTo>
                  <a:cubicBezTo>
                    <a:pt x="3799" y="941"/>
                    <a:pt x="3704" y="894"/>
                    <a:pt x="3620" y="858"/>
                  </a:cubicBezTo>
                  <a:lnTo>
                    <a:pt x="3513" y="346"/>
                  </a:lnTo>
                  <a:cubicBezTo>
                    <a:pt x="3466" y="144"/>
                    <a:pt x="3287" y="1"/>
                    <a:pt x="30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20"/>
            <p:cNvSpPr/>
            <p:nvPr/>
          </p:nvSpPr>
          <p:spPr>
            <a:xfrm>
              <a:off x="6305888" y="3129884"/>
              <a:ext cx="64488" cy="64456"/>
            </a:xfrm>
            <a:custGeom>
              <a:avLst/>
              <a:gdLst/>
              <a:ahLst/>
              <a:cxnLst/>
              <a:rect l="l" t="t" r="r" b="b"/>
              <a:pathLst>
                <a:path w="2026" h="2025" extrusionOk="0">
                  <a:moveTo>
                    <a:pt x="1013" y="1"/>
                  </a:moveTo>
                  <a:cubicBezTo>
                    <a:pt x="453" y="1"/>
                    <a:pt x="1" y="441"/>
                    <a:pt x="1" y="1013"/>
                  </a:cubicBezTo>
                  <a:cubicBezTo>
                    <a:pt x="1" y="1561"/>
                    <a:pt x="442" y="2025"/>
                    <a:pt x="1013" y="2025"/>
                  </a:cubicBezTo>
                  <a:cubicBezTo>
                    <a:pt x="1227" y="2025"/>
                    <a:pt x="1442" y="1942"/>
                    <a:pt x="1620" y="1811"/>
                  </a:cubicBezTo>
                  <a:cubicBezTo>
                    <a:pt x="1692" y="1751"/>
                    <a:pt x="1704" y="1632"/>
                    <a:pt x="1644" y="1561"/>
                  </a:cubicBezTo>
                  <a:cubicBezTo>
                    <a:pt x="1608" y="1517"/>
                    <a:pt x="1549" y="1491"/>
                    <a:pt x="1493" y="1491"/>
                  </a:cubicBezTo>
                  <a:cubicBezTo>
                    <a:pt x="1457" y="1491"/>
                    <a:pt x="1422" y="1502"/>
                    <a:pt x="1394" y="1525"/>
                  </a:cubicBezTo>
                  <a:cubicBezTo>
                    <a:pt x="1275" y="1620"/>
                    <a:pt x="1144" y="1668"/>
                    <a:pt x="989" y="1668"/>
                  </a:cubicBezTo>
                  <a:cubicBezTo>
                    <a:pt x="632" y="1668"/>
                    <a:pt x="358" y="1370"/>
                    <a:pt x="358" y="1025"/>
                  </a:cubicBezTo>
                  <a:cubicBezTo>
                    <a:pt x="382" y="668"/>
                    <a:pt x="668" y="370"/>
                    <a:pt x="1025" y="370"/>
                  </a:cubicBezTo>
                  <a:cubicBezTo>
                    <a:pt x="1382" y="370"/>
                    <a:pt x="1668" y="668"/>
                    <a:pt x="1668" y="1013"/>
                  </a:cubicBezTo>
                  <a:cubicBezTo>
                    <a:pt x="1668" y="1120"/>
                    <a:pt x="1739" y="1191"/>
                    <a:pt x="1846" y="1191"/>
                  </a:cubicBezTo>
                  <a:cubicBezTo>
                    <a:pt x="1942" y="1191"/>
                    <a:pt x="2025" y="1120"/>
                    <a:pt x="2025" y="1013"/>
                  </a:cubicBezTo>
                  <a:cubicBezTo>
                    <a:pt x="2025" y="453"/>
                    <a:pt x="1573" y="1"/>
                    <a:pt x="10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0"/>
            <p:cNvSpPr/>
            <p:nvPr/>
          </p:nvSpPr>
          <p:spPr>
            <a:xfrm>
              <a:off x="6173634" y="2997631"/>
              <a:ext cx="70153" cy="70153"/>
            </a:xfrm>
            <a:custGeom>
              <a:avLst/>
              <a:gdLst/>
              <a:ahLst/>
              <a:cxnLst/>
              <a:rect l="l" t="t" r="r" b="b"/>
              <a:pathLst>
                <a:path w="2204" h="2204" extrusionOk="0">
                  <a:moveTo>
                    <a:pt x="1096" y="370"/>
                  </a:moveTo>
                  <a:cubicBezTo>
                    <a:pt x="1501" y="370"/>
                    <a:pt x="1834" y="703"/>
                    <a:pt x="1834" y="1108"/>
                  </a:cubicBezTo>
                  <a:cubicBezTo>
                    <a:pt x="1834" y="1501"/>
                    <a:pt x="1501" y="1834"/>
                    <a:pt x="1096" y="1834"/>
                  </a:cubicBezTo>
                  <a:cubicBezTo>
                    <a:pt x="691" y="1834"/>
                    <a:pt x="370" y="1501"/>
                    <a:pt x="370" y="1108"/>
                  </a:cubicBezTo>
                  <a:cubicBezTo>
                    <a:pt x="370" y="703"/>
                    <a:pt x="703" y="370"/>
                    <a:pt x="1096" y="370"/>
                  </a:cubicBezTo>
                  <a:close/>
                  <a:moveTo>
                    <a:pt x="1096" y="1"/>
                  </a:moveTo>
                  <a:cubicBezTo>
                    <a:pt x="489" y="1"/>
                    <a:pt x="1" y="489"/>
                    <a:pt x="1" y="1108"/>
                  </a:cubicBezTo>
                  <a:cubicBezTo>
                    <a:pt x="1" y="1715"/>
                    <a:pt x="489" y="2203"/>
                    <a:pt x="1096" y="2203"/>
                  </a:cubicBezTo>
                  <a:cubicBezTo>
                    <a:pt x="1715" y="2191"/>
                    <a:pt x="2203" y="1703"/>
                    <a:pt x="2203" y="1108"/>
                  </a:cubicBezTo>
                  <a:cubicBezTo>
                    <a:pt x="2203" y="489"/>
                    <a:pt x="1715" y="1"/>
                    <a:pt x="10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2" name="Google Shape;162;p20"/>
          <p:cNvSpPr/>
          <p:nvPr/>
        </p:nvSpPr>
        <p:spPr>
          <a:xfrm rot="-5400000">
            <a:off x="165488" y="2738275"/>
            <a:ext cx="3294900" cy="4572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lt2"/>
                </a:solidFill>
                <a:latin typeface="Rajdhani"/>
                <a:ea typeface="Rajdhani"/>
                <a:cs typeface="Rajdhani"/>
                <a:sym typeface="Rajdhani"/>
              </a:rPr>
              <a:t>WHAT SETS US APART</a:t>
            </a:r>
            <a:endParaRPr sz="2400" b="1">
              <a:solidFill>
                <a:schemeClr val="lt2"/>
              </a:solidFill>
              <a:latin typeface="Rajdhani"/>
              <a:ea typeface="Rajdhani"/>
              <a:cs typeface="Rajdhani"/>
              <a:sym typeface="Rajdhani"/>
            </a:endParaRPr>
          </a:p>
        </p:txBody>
      </p:sp>
      <p:cxnSp>
        <p:nvCxnSpPr>
          <p:cNvPr id="163" name="Google Shape;163;p20"/>
          <p:cNvCxnSpPr>
            <a:stCxn id="162" idx="2"/>
            <a:endCxn id="164" idx="3"/>
          </p:cNvCxnSpPr>
          <p:nvPr/>
        </p:nvCxnSpPr>
        <p:spPr>
          <a:xfrm>
            <a:off x="2041538" y="2966875"/>
            <a:ext cx="1316100" cy="767700"/>
          </a:xfrm>
          <a:prstGeom prst="bentConnector3">
            <a:avLst>
              <a:gd name="adj1" fmla="val 49998"/>
            </a:avLst>
          </a:prstGeom>
          <a:noFill/>
          <a:ln w="19050" cap="flat" cmpd="sng">
            <a:solidFill>
              <a:schemeClr val="lt2"/>
            </a:solidFill>
            <a:prstDash val="dash"/>
            <a:round/>
            <a:headEnd type="none" w="med" len="med"/>
            <a:tailEnd type="oval" w="med" len="med"/>
          </a:ln>
        </p:spPr>
      </p:cxnSp>
      <p:cxnSp>
        <p:nvCxnSpPr>
          <p:cNvPr id="165" name="Google Shape;165;p20"/>
          <p:cNvCxnSpPr>
            <a:stCxn id="162" idx="2"/>
            <a:endCxn id="166" idx="3"/>
          </p:cNvCxnSpPr>
          <p:nvPr/>
        </p:nvCxnSpPr>
        <p:spPr>
          <a:xfrm rot="10800000" flipH="1">
            <a:off x="2041538" y="2197375"/>
            <a:ext cx="1316100" cy="769500"/>
          </a:xfrm>
          <a:prstGeom prst="bentConnector3">
            <a:avLst>
              <a:gd name="adj1" fmla="val 49998"/>
            </a:avLst>
          </a:prstGeom>
          <a:noFill/>
          <a:ln w="19050" cap="flat" cmpd="sng">
            <a:solidFill>
              <a:schemeClr val="lt2"/>
            </a:solidFill>
            <a:prstDash val="dash"/>
            <a:round/>
            <a:headEnd type="none" w="med" len="med"/>
            <a:tailEnd type="oval" w="med" len="med"/>
          </a:ln>
        </p:spPr>
      </p:cxnSp>
      <p:grpSp>
        <p:nvGrpSpPr>
          <p:cNvPr id="167" name="Google Shape;167;p20"/>
          <p:cNvGrpSpPr/>
          <p:nvPr/>
        </p:nvGrpSpPr>
        <p:grpSpPr>
          <a:xfrm>
            <a:off x="5996412" y="3513045"/>
            <a:ext cx="2018400" cy="1056914"/>
            <a:chOff x="5996412" y="3513045"/>
            <a:chExt cx="2018400" cy="1056914"/>
          </a:xfrm>
        </p:grpSpPr>
        <p:sp>
          <p:nvSpPr>
            <p:cNvPr id="168" name="Google Shape;168;p20"/>
            <p:cNvSpPr txBox="1"/>
            <p:nvPr/>
          </p:nvSpPr>
          <p:spPr>
            <a:xfrm flipH="1">
              <a:off x="5996412" y="3513045"/>
              <a:ext cx="2018400" cy="457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400" b="1">
                  <a:solidFill>
                    <a:schemeClr val="lt2"/>
                  </a:solidFill>
                  <a:latin typeface="Rajdhani"/>
                  <a:ea typeface="Rajdhani"/>
                  <a:cs typeface="Rajdhani"/>
                  <a:sym typeface="Rajdhani"/>
                </a:rPr>
                <a:t>MARS</a:t>
              </a:r>
              <a:endParaRPr sz="2400" b="1">
                <a:solidFill>
                  <a:schemeClr val="lt2"/>
                </a:solidFill>
                <a:latin typeface="Rajdhani"/>
                <a:ea typeface="Rajdhani"/>
                <a:cs typeface="Rajdhani"/>
                <a:sym typeface="Rajdhani"/>
              </a:endParaRPr>
            </a:p>
          </p:txBody>
        </p:sp>
        <p:sp>
          <p:nvSpPr>
            <p:cNvPr id="169" name="Google Shape;169;p20"/>
            <p:cNvSpPr txBox="1"/>
            <p:nvPr/>
          </p:nvSpPr>
          <p:spPr>
            <a:xfrm flipH="1">
              <a:off x="5996412" y="3767159"/>
              <a:ext cx="2018400" cy="802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2"/>
                  </a:solidFill>
                  <a:latin typeface="Fira Sans Condensed"/>
                  <a:ea typeface="Fira Sans Condensed"/>
                  <a:cs typeface="Fira Sans Condensed"/>
                  <a:sym typeface="Fira Sans Condensed"/>
                </a:rPr>
                <a:t>Despite being red, Mars is actually a cold place. It’s full of iron oxide dust</a:t>
              </a:r>
              <a:endParaRPr>
                <a:solidFill>
                  <a:schemeClr val="lt2"/>
                </a:solidFill>
                <a:latin typeface="Fira Sans Condensed"/>
                <a:ea typeface="Fira Sans Condensed"/>
                <a:cs typeface="Fira Sans Condensed"/>
                <a:sym typeface="Fira Sans Condensed"/>
              </a:endParaRPr>
            </a:p>
          </p:txBody>
        </p:sp>
      </p:grpSp>
      <p:grpSp>
        <p:nvGrpSpPr>
          <p:cNvPr id="170" name="Google Shape;170;p20"/>
          <p:cNvGrpSpPr/>
          <p:nvPr/>
        </p:nvGrpSpPr>
        <p:grpSpPr>
          <a:xfrm>
            <a:off x="3357583" y="3505998"/>
            <a:ext cx="2018334" cy="1063960"/>
            <a:chOff x="3421350" y="3060744"/>
            <a:chExt cx="2315400" cy="1063960"/>
          </a:xfrm>
        </p:grpSpPr>
        <p:sp>
          <p:nvSpPr>
            <p:cNvPr id="164" name="Google Shape;164;p20"/>
            <p:cNvSpPr txBox="1"/>
            <p:nvPr/>
          </p:nvSpPr>
          <p:spPr>
            <a:xfrm flipH="1">
              <a:off x="3421350" y="3060744"/>
              <a:ext cx="2315400" cy="457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400" b="1">
                  <a:solidFill>
                    <a:schemeClr val="lt2"/>
                  </a:solidFill>
                  <a:latin typeface="Rajdhani"/>
                  <a:ea typeface="Rajdhani"/>
                  <a:cs typeface="Rajdhani"/>
                  <a:sym typeface="Rajdhani"/>
                </a:rPr>
                <a:t>JUPITER</a:t>
              </a:r>
              <a:endParaRPr sz="2400" b="1">
                <a:solidFill>
                  <a:schemeClr val="lt2"/>
                </a:solidFill>
                <a:latin typeface="Rajdhani"/>
                <a:ea typeface="Rajdhani"/>
                <a:cs typeface="Rajdhani"/>
                <a:sym typeface="Rajdhani"/>
              </a:endParaRPr>
            </a:p>
          </p:txBody>
        </p:sp>
        <p:sp>
          <p:nvSpPr>
            <p:cNvPr id="171" name="Google Shape;171;p20"/>
            <p:cNvSpPr txBox="1"/>
            <p:nvPr/>
          </p:nvSpPr>
          <p:spPr>
            <a:xfrm flipH="1">
              <a:off x="3421350" y="3321904"/>
              <a:ext cx="2315400" cy="802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2"/>
                  </a:solidFill>
                  <a:latin typeface="Fira Sans Condensed"/>
                  <a:ea typeface="Fira Sans Condensed"/>
                  <a:cs typeface="Fira Sans Condensed"/>
                  <a:sym typeface="Fira Sans Condensed"/>
                </a:rPr>
                <a:t>Jupiter is a gas giant and the biggest planet in the Solar System</a:t>
              </a:r>
              <a:endParaRPr>
                <a:solidFill>
                  <a:schemeClr val="lt2"/>
                </a:solidFill>
                <a:latin typeface="Fira Sans Condensed"/>
                <a:ea typeface="Fira Sans Condensed"/>
                <a:cs typeface="Fira Sans Condensed"/>
                <a:sym typeface="Fira Sans Condensed"/>
              </a:endParaRPr>
            </a:p>
          </p:txBody>
        </p:sp>
      </p:grpSp>
      <p:grpSp>
        <p:nvGrpSpPr>
          <p:cNvPr id="172" name="Google Shape;172;p20"/>
          <p:cNvGrpSpPr/>
          <p:nvPr/>
        </p:nvGrpSpPr>
        <p:grpSpPr>
          <a:xfrm>
            <a:off x="6842070" y="3201999"/>
            <a:ext cx="327085" cy="277080"/>
            <a:chOff x="2770052" y="2009628"/>
            <a:chExt cx="327085" cy="277080"/>
          </a:xfrm>
        </p:grpSpPr>
        <p:sp>
          <p:nvSpPr>
            <p:cNvPr id="173" name="Google Shape;173;p20"/>
            <p:cNvSpPr/>
            <p:nvPr/>
          </p:nvSpPr>
          <p:spPr>
            <a:xfrm>
              <a:off x="2770052" y="2023537"/>
              <a:ext cx="327085" cy="263170"/>
            </a:xfrm>
            <a:custGeom>
              <a:avLst/>
              <a:gdLst/>
              <a:ahLst/>
              <a:cxnLst/>
              <a:rect l="l" t="t" r="r" b="b"/>
              <a:pathLst>
                <a:path w="10276" h="8268" extrusionOk="0">
                  <a:moveTo>
                    <a:pt x="6251" y="2267"/>
                  </a:moveTo>
                  <a:lnTo>
                    <a:pt x="7061" y="2541"/>
                  </a:lnTo>
                  <a:cubicBezTo>
                    <a:pt x="7073" y="2544"/>
                    <a:pt x="7086" y="2545"/>
                    <a:pt x="7098" y="2545"/>
                  </a:cubicBezTo>
                  <a:cubicBezTo>
                    <a:pt x="7136" y="2545"/>
                    <a:pt x="7174" y="2532"/>
                    <a:pt x="7192" y="2505"/>
                  </a:cubicBezTo>
                  <a:lnTo>
                    <a:pt x="7454" y="2314"/>
                  </a:lnTo>
                  <a:lnTo>
                    <a:pt x="9240" y="4660"/>
                  </a:lnTo>
                  <a:lnTo>
                    <a:pt x="8978" y="4874"/>
                  </a:lnTo>
                  <a:cubicBezTo>
                    <a:pt x="8966" y="4862"/>
                    <a:pt x="8942" y="4839"/>
                    <a:pt x="8930" y="4839"/>
                  </a:cubicBezTo>
                  <a:lnTo>
                    <a:pt x="5811" y="3148"/>
                  </a:lnTo>
                  <a:lnTo>
                    <a:pt x="5930" y="2969"/>
                  </a:lnTo>
                  <a:cubicBezTo>
                    <a:pt x="5978" y="2898"/>
                    <a:pt x="5966" y="2803"/>
                    <a:pt x="5894" y="2755"/>
                  </a:cubicBezTo>
                  <a:cubicBezTo>
                    <a:pt x="5864" y="2742"/>
                    <a:pt x="5834" y="2735"/>
                    <a:pt x="5806" y="2735"/>
                  </a:cubicBezTo>
                  <a:cubicBezTo>
                    <a:pt x="5756" y="2735"/>
                    <a:pt x="5710" y="2757"/>
                    <a:pt x="5680" y="2803"/>
                  </a:cubicBezTo>
                  <a:lnTo>
                    <a:pt x="5358" y="3326"/>
                  </a:lnTo>
                  <a:cubicBezTo>
                    <a:pt x="5335" y="3350"/>
                    <a:pt x="5323" y="3374"/>
                    <a:pt x="5323" y="3398"/>
                  </a:cubicBezTo>
                  <a:lnTo>
                    <a:pt x="5323" y="4684"/>
                  </a:lnTo>
                  <a:cubicBezTo>
                    <a:pt x="5323" y="4946"/>
                    <a:pt x="5097" y="5172"/>
                    <a:pt x="4835" y="5172"/>
                  </a:cubicBezTo>
                  <a:cubicBezTo>
                    <a:pt x="4561" y="5172"/>
                    <a:pt x="4346" y="4946"/>
                    <a:pt x="4346" y="4684"/>
                  </a:cubicBezTo>
                  <a:lnTo>
                    <a:pt x="4346" y="3410"/>
                  </a:lnTo>
                  <a:lnTo>
                    <a:pt x="4620" y="2267"/>
                  </a:lnTo>
                  <a:close/>
                  <a:moveTo>
                    <a:pt x="2680" y="1767"/>
                  </a:moveTo>
                  <a:lnTo>
                    <a:pt x="2918" y="1898"/>
                  </a:lnTo>
                  <a:lnTo>
                    <a:pt x="941" y="5303"/>
                  </a:lnTo>
                  <a:lnTo>
                    <a:pt x="703" y="5172"/>
                  </a:lnTo>
                  <a:lnTo>
                    <a:pt x="2680" y="1767"/>
                  </a:lnTo>
                  <a:close/>
                  <a:moveTo>
                    <a:pt x="3180" y="4743"/>
                  </a:moveTo>
                  <a:cubicBezTo>
                    <a:pt x="3287" y="4743"/>
                    <a:pt x="3370" y="4779"/>
                    <a:pt x="3442" y="4874"/>
                  </a:cubicBezTo>
                  <a:cubicBezTo>
                    <a:pt x="3561" y="5017"/>
                    <a:pt x="3525" y="5231"/>
                    <a:pt x="3370" y="5339"/>
                  </a:cubicBezTo>
                  <a:lnTo>
                    <a:pt x="2322" y="6112"/>
                  </a:lnTo>
                  <a:cubicBezTo>
                    <a:pt x="2262" y="6150"/>
                    <a:pt x="2194" y="6169"/>
                    <a:pt x="2127" y="6169"/>
                  </a:cubicBezTo>
                  <a:cubicBezTo>
                    <a:pt x="2023" y="6169"/>
                    <a:pt x="1923" y="6123"/>
                    <a:pt x="1858" y="6029"/>
                  </a:cubicBezTo>
                  <a:cubicBezTo>
                    <a:pt x="1751" y="5886"/>
                    <a:pt x="1787" y="5672"/>
                    <a:pt x="1929" y="5565"/>
                  </a:cubicBezTo>
                  <a:lnTo>
                    <a:pt x="2989" y="4803"/>
                  </a:lnTo>
                  <a:cubicBezTo>
                    <a:pt x="3049" y="4755"/>
                    <a:pt x="3120" y="4743"/>
                    <a:pt x="3180" y="4743"/>
                  </a:cubicBezTo>
                  <a:close/>
                  <a:moveTo>
                    <a:pt x="3775" y="5493"/>
                  </a:moveTo>
                  <a:cubicBezTo>
                    <a:pt x="3870" y="5493"/>
                    <a:pt x="3954" y="5553"/>
                    <a:pt x="4013" y="5636"/>
                  </a:cubicBezTo>
                  <a:cubicBezTo>
                    <a:pt x="4132" y="5779"/>
                    <a:pt x="4085" y="5993"/>
                    <a:pt x="3942" y="6089"/>
                  </a:cubicBezTo>
                  <a:lnTo>
                    <a:pt x="3132" y="6708"/>
                  </a:lnTo>
                  <a:cubicBezTo>
                    <a:pt x="3076" y="6745"/>
                    <a:pt x="3013" y="6764"/>
                    <a:pt x="2949" y="6764"/>
                  </a:cubicBezTo>
                  <a:cubicBezTo>
                    <a:pt x="2851" y="6764"/>
                    <a:pt x="2752" y="6718"/>
                    <a:pt x="2680" y="6624"/>
                  </a:cubicBezTo>
                  <a:cubicBezTo>
                    <a:pt x="2572" y="6482"/>
                    <a:pt x="2596" y="6255"/>
                    <a:pt x="2751" y="6148"/>
                  </a:cubicBezTo>
                  <a:lnTo>
                    <a:pt x="3537" y="5589"/>
                  </a:lnTo>
                  <a:cubicBezTo>
                    <a:pt x="3573" y="5565"/>
                    <a:pt x="3596" y="5541"/>
                    <a:pt x="3620" y="5529"/>
                  </a:cubicBezTo>
                  <a:cubicBezTo>
                    <a:pt x="3668" y="5517"/>
                    <a:pt x="3715" y="5493"/>
                    <a:pt x="3775" y="5493"/>
                  </a:cubicBezTo>
                  <a:close/>
                  <a:moveTo>
                    <a:pt x="4359" y="6281"/>
                  </a:moveTo>
                  <a:cubicBezTo>
                    <a:pt x="4454" y="6281"/>
                    <a:pt x="4550" y="6321"/>
                    <a:pt x="4620" y="6398"/>
                  </a:cubicBezTo>
                  <a:cubicBezTo>
                    <a:pt x="4739" y="6553"/>
                    <a:pt x="4704" y="6755"/>
                    <a:pt x="4549" y="6863"/>
                  </a:cubicBezTo>
                  <a:lnTo>
                    <a:pt x="3954" y="7303"/>
                  </a:lnTo>
                  <a:cubicBezTo>
                    <a:pt x="3898" y="7331"/>
                    <a:pt x="3829" y="7358"/>
                    <a:pt x="3767" y="7358"/>
                  </a:cubicBezTo>
                  <a:cubicBezTo>
                    <a:pt x="3749" y="7358"/>
                    <a:pt x="3732" y="7356"/>
                    <a:pt x="3715" y="7351"/>
                  </a:cubicBezTo>
                  <a:cubicBezTo>
                    <a:pt x="3620" y="7339"/>
                    <a:pt x="3549" y="7303"/>
                    <a:pt x="3513" y="7220"/>
                  </a:cubicBezTo>
                  <a:cubicBezTo>
                    <a:pt x="3406" y="7077"/>
                    <a:pt x="3430" y="6863"/>
                    <a:pt x="3584" y="6755"/>
                  </a:cubicBezTo>
                  <a:lnTo>
                    <a:pt x="4144" y="6363"/>
                  </a:lnTo>
                  <a:lnTo>
                    <a:pt x="4168" y="6339"/>
                  </a:lnTo>
                  <a:cubicBezTo>
                    <a:pt x="4226" y="6300"/>
                    <a:pt x="4292" y="6281"/>
                    <a:pt x="4359" y="6281"/>
                  </a:cubicBezTo>
                  <a:close/>
                  <a:moveTo>
                    <a:pt x="2870" y="2553"/>
                  </a:moveTo>
                  <a:lnTo>
                    <a:pt x="3156" y="2707"/>
                  </a:lnTo>
                  <a:cubicBezTo>
                    <a:pt x="3173" y="2725"/>
                    <a:pt x="3197" y="2736"/>
                    <a:pt x="3218" y="2736"/>
                  </a:cubicBezTo>
                  <a:cubicBezTo>
                    <a:pt x="3226" y="2736"/>
                    <a:pt x="3233" y="2734"/>
                    <a:pt x="3239" y="2731"/>
                  </a:cubicBezTo>
                  <a:lnTo>
                    <a:pt x="3942" y="2636"/>
                  </a:lnTo>
                  <a:lnTo>
                    <a:pt x="4192" y="2743"/>
                  </a:lnTo>
                  <a:lnTo>
                    <a:pt x="4049" y="3338"/>
                  </a:lnTo>
                  <a:lnTo>
                    <a:pt x="4049" y="3362"/>
                  </a:lnTo>
                  <a:lnTo>
                    <a:pt x="4049" y="4648"/>
                  </a:lnTo>
                  <a:cubicBezTo>
                    <a:pt x="4049" y="5077"/>
                    <a:pt x="4406" y="5434"/>
                    <a:pt x="4835" y="5434"/>
                  </a:cubicBezTo>
                  <a:cubicBezTo>
                    <a:pt x="5263" y="5434"/>
                    <a:pt x="5620" y="5077"/>
                    <a:pt x="5620" y="4648"/>
                  </a:cubicBezTo>
                  <a:lnTo>
                    <a:pt x="5620" y="3410"/>
                  </a:lnTo>
                  <a:lnTo>
                    <a:pt x="5656" y="3362"/>
                  </a:lnTo>
                  <a:lnTo>
                    <a:pt x="8776" y="5065"/>
                  </a:lnTo>
                  <a:cubicBezTo>
                    <a:pt x="8942" y="5184"/>
                    <a:pt x="9002" y="5374"/>
                    <a:pt x="8907" y="5541"/>
                  </a:cubicBezTo>
                  <a:cubicBezTo>
                    <a:pt x="8850" y="5654"/>
                    <a:pt x="8745" y="5717"/>
                    <a:pt x="8631" y="5717"/>
                  </a:cubicBezTo>
                  <a:cubicBezTo>
                    <a:pt x="8576" y="5717"/>
                    <a:pt x="8520" y="5703"/>
                    <a:pt x="8466" y="5672"/>
                  </a:cubicBezTo>
                  <a:lnTo>
                    <a:pt x="6740" y="4743"/>
                  </a:lnTo>
                  <a:cubicBezTo>
                    <a:pt x="6711" y="4727"/>
                    <a:pt x="6682" y="4719"/>
                    <a:pt x="6655" y="4719"/>
                  </a:cubicBezTo>
                  <a:cubicBezTo>
                    <a:pt x="6603" y="4719"/>
                    <a:pt x="6557" y="4748"/>
                    <a:pt x="6525" y="4803"/>
                  </a:cubicBezTo>
                  <a:cubicBezTo>
                    <a:pt x="6490" y="4874"/>
                    <a:pt x="6513" y="4958"/>
                    <a:pt x="6585" y="5005"/>
                  </a:cubicBezTo>
                  <a:lnTo>
                    <a:pt x="8037" y="5791"/>
                  </a:lnTo>
                  <a:cubicBezTo>
                    <a:pt x="8192" y="5886"/>
                    <a:pt x="8252" y="6077"/>
                    <a:pt x="8168" y="6243"/>
                  </a:cubicBezTo>
                  <a:cubicBezTo>
                    <a:pt x="8104" y="6356"/>
                    <a:pt x="7996" y="6415"/>
                    <a:pt x="7881" y="6415"/>
                  </a:cubicBezTo>
                  <a:cubicBezTo>
                    <a:pt x="7826" y="6415"/>
                    <a:pt x="7770" y="6401"/>
                    <a:pt x="7716" y="6374"/>
                  </a:cubicBezTo>
                  <a:lnTo>
                    <a:pt x="6251" y="5565"/>
                  </a:lnTo>
                  <a:cubicBezTo>
                    <a:pt x="6226" y="5554"/>
                    <a:pt x="6200" y="5548"/>
                    <a:pt x="6175" y="5548"/>
                  </a:cubicBezTo>
                  <a:cubicBezTo>
                    <a:pt x="6120" y="5548"/>
                    <a:pt x="6070" y="5575"/>
                    <a:pt x="6037" y="5624"/>
                  </a:cubicBezTo>
                  <a:cubicBezTo>
                    <a:pt x="5990" y="5708"/>
                    <a:pt x="6025" y="5791"/>
                    <a:pt x="6097" y="5839"/>
                  </a:cubicBezTo>
                  <a:lnTo>
                    <a:pt x="7287" y="6493"/>
                  </a:lnTo>
                  <a:cubicBezTo>
                    <a:pt x="7454" y="6577"/>
                    <a:pt x="7514" y="6779"/>
                    <a:pt x="7418" y="6934"/>
                  </a:cubicBezTo>
                  <a:cubicBezTo>
                    <a:pt x="7360" y="7050"/>
                    <a:pt x="7250" y="7114"/>
                    <a:pt x="7132" y="7114"/>
                  </a:cubicBezTo>
                  <a:cubicBezTo>
                    <a:pt x="7081" y="7114"/>
                    <a:pt x="7028" y="7102"/>
                    <a:pt x="6978" y="7077"/>
                  </a:cubicBezTo>
                  <a:lnTo>
                    <a:pt x="5728" y="6386"/>
                  </a:lnTo>
                  <a:cubicBezTo>
                    <a:pt x="5705" y="6371"/>
                    <a:pt x="5680" y="6365"/>
                    <a:pt x="5655" y="6365"/>
                  </a:cubicBezTo>
                  <a:cubicBezTo>
                    <a:pt x="5601" y="6365"/>
                    <a:pt x="5546" y="6397"/>
                    <a:pt x="5513" y="6446"/>
                  </a:cubicBezTo>
                  <a:cubicBezTo>
                    <a:pt x="5478" y="6517"/>
                    <a:pt x="5501" y="6613"/>
                    <a:pt x="5573" y="6660"/>
                  </a:cubicBezTo>
                  <a:lnTo>
                    <a:pt x="6549" y="7172"/>
                  </a:lnTo>
                  <a:cubicBezTo>
                    <a:pt x="6704" y="7267"/>
                    <a:pt x="6763" y="7458"/>
                    <a:pt x="6680" y="7625"/>
                  </a:cubicBezTo>
                  <a:cubicBezTo>
                    <a:pt x="6616" y="7737"/>
                    <a:pt x="6508" y="7801"/>
                    <a:pt x="6393" y="7801"/>
                  </a:cubicBezTo>
                  <a:cubicBezTo>
                    <a:pt x="6338" y="7801"/>
                    <a:pt x="6282" y="7786"/>
                    <a:pt x="6228" y="7756"/>
                  </a:cubicBezTo>
                  <a:lnTo>
                    <a:pt x="5549" y="7386"/>
                  </a:lnTo>
                  <a:cubicBezTo>
                    <a:pt x="5549" y="7255"/>
                    <a:pt x="5501" y="7101"/>
                    <a:pt x="5406" y="6994"/>
                  </a:cubicBezTo>
                  <a:cubicBezTo>
                    <a:pt x="5299" y="6851"/>
                    <a:pt x="5132" y="6755"/>
                    <a:pt x="4954" y="6744"/>
                  </a:cubicBezTo>
                  <a:lnTo>
                    <a:pt x="4954" y="6696"/>
                  </a:lnTo>
                  <a:cubicBezTo>
                    <a:pt x="4977" y="6541"/>
                    <a:pt x="4930" y="6363"/>
                    <a:pt x="4835" y="6220"/>
                  </a:cubicBezTo>
                  <a:cubicBezTo>
                    <a:pt x="4716" y="6077"/>
                    <a:pt x="4549" y="5982"/>
                    <a:pt x="4370" y="5970"/>
                  </a:cubicBezTo>
                  <a:lnTo>
                    <a:pt x="4370" y="5922"/>
                  </a:lnTo>
                  <a:cubicBezTo>
                    <a:pt x="4406" y="5767"/>
                    <a:pt x="4358" y="5589"/>
                    <a:pt x="4251" y="5446"/>
                  </a:cubicBezTo>
                  <a:cubicBezTo>
                    <a:pt x="4132" y="5303"/>
                    <a:pt x="3965" y="5208"/>
                    <a:pt x="3787" y="5196"/>
                  </a:cubicBezTo>
                  <a:lnTo>
                    <a:pt x="3787" y="5148"/>
                  </a:lnTo>
                  <a:cubicBezTo>
                    <a:pt x="3823" y="4993"/>
                    <a:pt x="3775" y="4815"/>
                    <a:pt x="3668" y="4672"/>
                  </a:cubicBezTo>
                  <a:cubicBezTo>
                    <a:pt x="3547" y="4516"/>
                    <a:pt x="3359" y="4432"/>
                    <a:pt x="3172" y="4432"/>
                  </a:cubicBezTo>
                  <a:cubicBezTo>
                    <a:pt x="3044" y="4432"/>
                    <a:pt x="2917" y="4471"/>
                    <a:pt x="2811" y="4553"/>
                  </a:cubicBezTo>
                  <a:lnTo>
                    <a:pt x="1763" y="5315"/>
                  </a:lnTo>
                  <a:lnTo>
                    <a:pt x="1394" y="5112"/>
                  </a:lnTo>
                  <a:lnTo>
                    <a:pt x="2870" y="2553"/>
                  </a:lnTo>
                  <a:close/>
                  <a:moveTo>
                    <a:pt x="4936" y="7026"/>
                  </a:moveTo>
                  <a:cubicBezTo>
                    <a:pt x="5036" y="7026"/>
                    <a:pt x="5132" y="7070"/>
                    <a:pt x="5204" y="7148"/>
                  </a:cubicBezTo>
                  <a:cubicBezTo>
                    <a:pt x="5251" y="7244"/>
                    <a:pt x="5275" y="7315"/>
                    <a:pt x="5263" y="7398"/>
                  </a:cubicBezTo>
                  <a:cubicBezTo>
                    <a:pt x="5251" y="7494"/>
                    <a:pt x="5204" y="7565"/>
                    <a:pt x="5132" y="7625"/>
                  </a:cubicBezTo>
                  <a:lnTo>
                    <a:pt x="4787" y="7875"/>
                  </a:lnTo>
                  <a:cubicBezTo>
                    <a:pt x="4729" y="7918"/>
                    <a:pt x="4658" y="7940"/>
                    <a:pt x="4588" y="7940"/>
                  </a:cubicBezTo>
                  <a:cubicBezTo>
                    <a:pt x="4487" y="7940"/>
                    <a:pt x="4386" y="7895"/>
                    <a:pt x="4323" y="7803"/>
                  </a:cubicBezTo>
                  <a:cubicBezTo>
                    <a:pt x="4215" y="7660"/>
                    <a:pt x="4251" y="7446"/>
                    <a:pt x="4406" y="7339"/>
                  </a:cubicBezTo>
                  <a:lnTo>
                    <a:pt x="4727" y="7101"/>
                  </a:lnTo>
                  <a:lnTo>
                    <a:pt x="4739" y="7089"/>
                  </a:lnTo>
                  <a:cubicBezTo>
                    <a:pt x="4802" y="7046"/>
                    <a:pt x="4870" y="7026"/>
                    <a:pt x="4936" y="7026"/>
                  </a:cubicBezTo>
                  <a:close/>
                  <a:moveTo>
                    <a:pt x="180" y="0"/>
                  </a:moveTo>
                  <a:cubicBezTo>
                    <a:pt x="125" y="0"/>
                    <a:pt x="69" y="27"/>
                    <a:pt x="36" y="76"/>
                  </a:cubicBezTo>
                  <a:cubicBezTo>
                    <a:pt x="1" y="159"/>
                    <a:pt x="24" y="243"/>
                    <a:pt x="96" y="290"/>
                  </a:cubicBezTo>
                  <a:lnTo>
                    <a:pt x="2382" y="1600"/>
                  </a:lnTo>
                  <a:lnTo>
                    <a:pt x="405" y="5005"/>
                  </a:lnTo>
                  <a:lnTo>
                    <a:pt x="251" y="4922"/>
                  </a:lnTo>
                  <a:cubicBezTo>
                    <a:pt x="221" y="4905"/>
                    <a:pt x="192" y="4897"/>
                    <a:pt x="164" y="4897"/>
                  </a:cubicBezTo>
                  <a:cubicBezTo>
                    <a:pt x="113" y="4897"/>
                    <a:pt x="67" y="4923"/>
                    <a:pt x="36" y="4969"/>
                  </a:cubicBezTo>
                  <a:cubicBezTo>
                    <a:pt x="1" y="5053"/>
                    <a:pt x="24" y="5136"/>
                    <a:pt x="96" y="5184"/>
                  </a:cubicBezTo>
                  <a:lnTo>
                    <a:pt x="882" y="5648"/>
                  </a:lnTo>
                  <a:cubicBezTo>
                    <a:pt x="908" y="5663"/>
                    <a:pt x="934" y="5670"/>
                    <a:pt x="959" y="5670"/>
                  </a:cubicBezTo>
                  <a:cubicBezTo>
                    <a:pt x="1014" y="5670"/>
                    <a:pt x="1063" y="5638"/>
                    <a:pt x="1096" y="5589"/>
                  </a:cubicBezTo>
                  <a:lnTo>
                    <a:pt x="1215" y="5398"/>
                  </a:lnTo>
                  <a:lnTo>
                    <a:pt x="1537" y="5565"/>
                  </a:lnTo>
                  <a:cubicBezTo>
                    <a:pt x="1441" y="5779"/>
                    <a:pt x="1453" y="6029"/>
                    <a:pt x="1584" y="6220"/>
                  </a:cubicBezTo>
                  <a:cubicBezTo>
                    <a:pt x="1703" y="6386"/>
                    <a:pt x="1894" y="6482"/>
                    <a:pt x="2096" y="6482"/>
                  </a:cubicBezTo>
                  <a:cubicBezTo>
                    <a:pt x="2156" y="6482"/>
                    <a:pt x="2227" y="6458"/>
                    <a:pt x="2287" y="6446"/>
                  </a:cubicBezTo>
                  <a:cubicBezTo>
                    <a:pt x="2287" y="6577"/>
                    <a:pt x="2334" y="6720"/>
                    <a:pt x="2406" y="6815"/>
                  </a:cubicBezTo>
                  <a:cubicBezTo>
                    <a:pt x="2525" y="6982"/>
                    <a:pt x="2715" y="7077"/>
                    <a:pt x="2906" y="7077"/>
                  </a:cubicBezTo>
                  <a:cubicBezTo>
                    <a:pt x="2965" y="7077"/>
                    <a:pt x="3049" y="7053"/>
                    <a:pt x="3108" y="7041"/>
                  </a:cubicBezTo>
                  <a:cubicBezTo>
                    <a:pt x="3108" y="7160"/>
                    <a:pt x="3144" y="7291"/>
                    <a:pt x="3227" y="7398"/>
                  </a:cubicBezTo>
                  <a:cubicBezTo>
                    <a:pt x="3323" y="7529"/>
                    <a:pt x="3465" y="7625"/>
                    <a:pt x="3644" y="7648"/>
                  </a:cubicBezTo>
                  <a:cubicBezTo>
                    <a:pt x="3668" y="7648"/>
                    <a:pt x="3715" y="7672"/>
                    <a:pt x="3739" y="7672"/>
                  </a:cubicBezTo>
                  <a:cubicBezTo>
                    <a:pt x="3799" y="7672"/>
                    <a:pt x="3882" y="7648"/>
                    <a:pt x="3942" y="7636"/>
                  </a:cubicBezTo>
                  <a:cubicBezTo>
                    <a:pt x="3942" y="7767"/>
                    <a:pt x="3977" y="7886"/>
                    <a:pt x="4061" y="7994"/>
                  </a:cubicBezTo>
                  <a:cubicBezTo>
                    <a:pt x="4156" y="8125"/>
                    <a:pt x="4299" y="8220"/>
                    <a:pt x="4477" y="8244"/>
                  </a:cubicBezTo>
                  <a:cubicBezTo>
                    <a:pt x="4501" y="8244"/>
                    <a:pt x="4549" y="8267"/>
                    <a:pt x="4573" y="8267"/>
                  </a:cubicBezTo>
                  <a:cubicBezTo>
                    <a:pt x="4716" y="8267"/>
                    <a:pt x="4835" y="8220"/>
                    <a:pt x="4954" y="8148"/>
                  </a:cubicBezTo>
                  <a:lnTo>
                    <a:pt x="5287" y="7886"/>
                  </a:lnTo>
                  <a:cubicBezTo>
                    <a:pt x="5370" y="7827"/>
                    <a:pt x="5430" y="7767"/>
                    <a:pt x="5466" y="7684"/>
                  </a:cubicBezTo>
                  <a:lnTo>
                    <a:pt x="6085" y="8029"/>
                  </a:lnTo>
                  <a:cubicBezTo>
                    <a:pt x="6168" y="8077"/>
                    <a:pt x="6275" y="8101"/>
                    <a:pt x="6382" y="8101"/>
                  </a:cubicBezTo>
                  <a:cubicBezTo>
                    <a:pt x="6442" y="8101"/>
                    <a:pt x="6501" y="8089"/>
                    <a:pt x="6561" y="8077"/>
                  </a:cubicBezTo>
                  <a:cubicBezTo>
                    <a:pt x="6716" y="8029"/>
                    <a:pt x="6859" y="7922"/>
                    <a:pt x="6930" y="7779"/>
                  </a:cubicBezTo>
                  <a:cubicBezTo>
                    <a:pt x="6990" y="7648"/>
                    <a:pt x="7013" y="7529"/>
                    <a:pt x="7002" y="7398"/>
                  </a:cubicBezTo>
                  <a:cubicBezTo>
                    <a:pt x="7049" y="7398"/>
                    <a:pt x="7073" y="7422"/>
                    <a:pt x="7121" y="7422"/>
                  </a:cubicBezTo>
                  <a:cubicBezTo>
                    <a:pt x="7347" y="7422"/>
                    <a:pt x="7573" y="7303"/>
                    <a:pt x="7668" y="7089"/>
                  </a:cubicBezTo>
                  <a:cubicBezTo>
                    <a:pt x="7728" y="6970"/>
                    <a:pt x="7764" y="6839"/>
                    <a:pt x="7752" y="6720"/>
                  </a:cubicBezTo>
                  <a:cubicBezTo>
                    <a:pt x="7787" y="6720"/>
                    <a:pt x="7823" y="6732"/>
                    <a:pt x="7871" y="6732"/>
                  </a:cubicBezTo>
                  <a:cubicBezTo>
                    <a:pt x="8085" y="6732"/>
                    <a:pt x="8311" y="6613"/>
                    <a:pt x="8418" y="6410"/>
                  </a:cubicBezTo>
                  <a:cubicBezTo>
                    <a:pt x="8478" y="6291"/>
                    <a:pt x="8502" y="6172"/>
                    <a:pt x="8490" y="6029"/>
                  </a:cubicBezTo>
                  <a:cubicBezTo>
                    <a:pt x="8537" y="6029"/>
                    <a:pt x="8561" y="6053"/>
                    <a:pt x="8609" y="6053"/>
                  </a:cubicBezTo>
                  <a:cubicBezTo>
                    <a:pt x="8668" y="6053"/>
                    <a:pt x="8728" y="6029"/>
                    <a:pt x="8787" y="6017"/>
                  </a:cubicBezTo>
                  <a:cubicBezTo>
                    <a:pt x="8954" y="5970"/>
                    <a:pt x="9085" y="5874"/>
                    <a:pt x="9157" y="5720"/>
                  </a:cubicBezTo>
                  <a:cubicBezTo>
                    <a:pt x="9240" y="5577"/>
                    <a:pt x="9264" y="5410"/>
                    <a:pt x="9204" y="5243"/>
                  </a:cubicBezTo>
                  <a:cubicBezTo>
                    <a:pt x="9192" y="5196"/>
                    <a:pt x="9180" y="5172"/>
                    <a:pt x="9157" y="5136"/>
                  </a:cubicBezTo>
                  <a:lnTo>
                    <a:pt x="9430" y="4946"/>
                  </a:lnTo>
                  <a:lnTo>
                    <a:pt x="9561" y="5124"/>
                  </a:lnTo>
                  <a:cubicBezTo>
                    <a:pt x="9591" y="5161"/>
                    <a:pt x="9644" y="5180"/>
                    <a:pt x="9694" y="5180"/>
                  </a:cubicBezTo>
                  <a:cubicBezTo>
                    <a:pt x="9724" y="5180"/>
                    <a:pt x="9753" y="5173"/>
                    <a:pt x="9776" y="5160"/>
                  </a:cubicBezTo>
                  <a:lnTo>
                    <a:pt x="10192" y="4827"/>
                  </a:lnTo>
                  <a:cubicBezTo>
                    <a:pt x="10264" y="4743"/>
                    <a:pt x="10276" y="4648"/>
                    <a:pt x="10240" y="4577"/>
                  </a:cubicBezTo>
                  <a:cubicBezTo>
                    <a:pt x="10210" y="4539"/>
                    <a:pt x="10157" y="4521"/>
                    <a:pt x="10107" y="4521"/>
                  </a:cubicBezTo>
                  <a:cubicBezTo>
                    <a:pt x="10077" y="4521"/>
                    <a:pt x="10048" y="4527"/>
                    <a:pt x="10026" y="4541"/>
                  </a:cubicBezTo>
                  <a:lnTo>
                    <a:pt x="9728" y="4779"/>
                  </a:lnTo>
                  <a:lnTo>
                    <a:pt x="7347" y="1671"/>
                  </a:lnTo>
                  <a:lnTo>
                    <a:pt x="8704" y="790"/>
                  </a:lnTo>
                  <a:cubicBezTo>
                    <a:pt x="8776" y="755"/>
                    <a:pt x="8787" y="659"/>
                    <a:pt x="8752" y="588"/>
                  </a:cubicBezTo>
                  <a:cubicBezTo>
                    <a:pt x="8721" y="542"/>
                    <a:pt x="8670" y="516"/>
                    <a:pt x="8619" y="516"/>
                  </a:cubicBezTo>
                  <a:cubicBezTo>
                    <a:pt x="8591" y="516"/>
                    <a:pt x="8563" y="523"/>
                    <a:pt x="8537" y="540"/>
                  </a:cubicBezTo>
                  <a:lnTo>
                    <a:pt x="7049" y="1493"/>
                  </a:lnTo>
                  <a:cubicBezTo>
                    <a:pt x="6978" y="1540"/>
                    <a:pt x="6966" y="1648"/>
                    <a:pt x="7002" y="1719"/>
                  </a:cubicBezTo>
                  <a:lnTo>
                    <a:pt x="7275" y="2076"/>
                  </a:lnTo>
                  <a:lnTo>
                    <a:pt x="7085" y="2219"/>
                  </a:lnTo>
                  <a:lnTo>
                    <a:pt x="6311" y="1969"/>
                  </a:lnTo>
                  <a:cubicBezTo>
                    <a:pt x="6287" y="1969"/>
                    <a:pt x="6275" y="1957"/>
                    <a:pt x="6263" y="1957"/>
                  </a:cubicBezTo>
                  <a:lnTo>
                    <a:pt x="4501" y="1957"/>
                  </a:lnTo>
                  <a:cubicBezTo>
                    <a:pt x="4430" y="1957"/>
                    <a:pt x="4370" y="2005"/>
                    <a:pt x="4358" y="2076"/>
                  </a:cubicBezTo>
                  <a:lnTo>
                    <a:pt x="4251" y="2481"/>
                  </a:lnTo>
                  <a:lnTo>
                    <a:pt x="4001" y="2374"/>
                  </a:lnTo>
                  <a:cubicBezTo>
                    <a:pt x="3965" y="2362"/>
                    <a:pt x="3954" y="2362"/>
                    <a:pt x="3930" y="2362"/>
                  </a:cubicBezTo>
                  <a:lnTo>
                    <a:pt x="3227" y="2433"/>
                  </a:lnTo>
                  <a:lnTo>
                    <a:pt x="2989" y="2302"/>
                  </a:lnTo>
                  <a:lnTo>
                    <a:pt x="3215" y="1910"/>
                  </a:lnTo>
                  <a:cubicBezTo>
                    <a:pt x="3251" y="1838"/>
                    <a:pt x="3227" y="1743"/>
                    <a:pt x="3156" y="1707"/>
                  </a:cubicBezTo>
                  <a:lnTo>
                    <a:pt x="251" y="16"/>
                  </a:lnTo>
                  <a:cubicBezTo>
                    <a:pt x="229" y="5"/>
                    <a:pt x="204" y="0"/>
                    <a:pt x="1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0"/>
            <p:cNvSpPr/>
            <p:nvPr/>
          </p:nvSpPr>
          <p:spPr>
            <a:xfrm>
              <a:off x="3059960" y="2009628"/>
              <a:ext cx="37177" cy="26960"/>
            </a:xfrm>
            <a:custGeom>
              <a:avLst/>
              <a:gdLst/>
              <a:ahLst/>
              <a:cxnLst/>
              <a:rect l="l" t="t" r="r" b="b"/>
              <a:pathLst>
                <a:path w="1168" h="847" extrusionOk="0">
                  <a:moveTo>
                    <a:pt x="999" y="0"/>
                  </a:moveTo>
                  <a:cubicBezTo>
                    <a:pt x="971" y="0"/>
                    <a:pt x="943" y="8"/>
                    <a:pt x="918" y="25"/>
                  </a:cubicBezTo>
                  <a:lnTo>
                    <a:pt x="84" y="561"/>
                  </a:lnTo>
                  <a:cubicBezTo>
                    <a:pt x="13" y="608"/>
                    <a:pt x="1" y="692"/>
                    <a:pt x="37" y="775"/>
                  </a:cubicBezTo>
                  <a:cubicBezTo>
                    <a:pt x="72" y="811"/>
                    <a:pt x="120" y="846"/>
                    <a:pt x="156" y="846"/>
                  </a:cubicBezTo>
                  <a:cubicBezTo>
                    <a:pt x="191" y="846"/>
                    <a:pt x="215" y="823"/>
                    <a:pt x="239" y="811"/>
                  </a:cubicBezTo>
                  <a:lnTo>
                    <a:pt x="1073" y="275"/>
                  </a:lnTo>
                  <a:cubicBezTo>
                    <a:pt x="1156" y="239"/>
                    <a:pt x="1168" y="144"/>
                    <a:pt x="1132" y="72"/>
                  </a:cubicBezTo>
                  <a:cubicBezTo>
                    <a:pt x="1101" y="26"/>
                    <a:pt x="1051" y="0"/>
                    <a:pt x="99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5" name="Google Shape;175;p20"/>
          <p:cNvGrpSpPr/>
          <p:nvPr/>
        </p:nvGrpSpPr>
        <p:grpSpPr>
          <a:xfrm>
            <a:off x="3357583" y="1968872"/>
            <a:ext cx="2018334" cy="1058698"/>
            <a:chOff x="1001300" y="3060744"/>
            <a:chExt cx="2315400" cy="1058698"/>
          </a:xfrm>
        </p:grpSpPr>
        <p:sp>
          <p:nvSpPr>
            <p:cNvPr id="166" name="Google Shape;166;p20"/>
            <p:cNvSpPr txBox="1"/>
            <p:nvPr/>
          </p:nvSpPr>
          <p:spPr>
            <a:xfrm flipH="1">
              <a:off x="1001300" y="3060744"/>
              <a:ext cx="2315400" cy="457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400" b="1">
                  <a:solidFill>
                    <a:schemeClr val="lt2"/>
                  </a:solidFill>
                  <a:latin typeface="Rajdhani"/>
                  <a:ea typeface="Rajdhani"/>
                  <a:cs typeface="Rajdhani"/>
                  <a:sym typeface="Rajdhani"/>
                </a:rPr>
                <a:t>VENUS</a:t>
              </a:r>
              <a:endParaRPr sz="2400" b="1">
                <a:solidFill>
                  <a:schemeClr val="lt2"/>
                </a:solidFill>
                <a:latin typeface="Rajdhani"/>
                <a:ea typeface="Rajdhani"/>
                <a:cs typeface="Rajdhani"/>
                <a:sym typeface="Rajdhani"/>
              </a:endParaRPr>
            </a:p>
          </p:txBody>
        </p:sp>
        <p:sp>
          <p:nvSpPr>
            <p:cNvPr id="176" name="Google Shape;176;p20"/>
            <p:cNvSpPr txBox="1"/>
            <p:nvPr/>
          </p:nvSpPr>
          <p:spPr>
            <a:xfrm flipH="1">
              <a:off x="1001300" y="3314842"/>
              <a:ext cx="2315400" cy="80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2"/>
                  </a:solidFill>
                  <a:latin typeface="Fira Sans Condensed"/>
                  <a:ea typeface="Fira Sans Condensed"/>
                  <a:cs typeface="Fira Sans Condensed"/>
                  <a:sym typeface="Fira Sans Condensed"/>
                </a:rPr>
                <a:t>Venus has a beautiful name and is the second planet from the Sun</a:t>
              </a:r>
              <a:endParaRPr>
                <a:solidFill>
                  <a:schemeClr val="lt2"/>
                </a:solidFill>
                <a:latin typeface="Fira Sans Condensed"/>
                <a:ea typeface="Fira Sans Condensed"/>
                <a:cs typeface="Fira Sans Condensed"/>
                <a:sym typeface="Fira Sans Condensed"/>
              </a:endParaRPr>
            </a:p>
          </p:txBody>
        </p:sp>
      </p:grpSp>
      <p:grpSp>
        <p:nvGrpSpPr>
          <p:cNvPr id="177" name="Google Shape;177;p20"/>
          <p:cNvGrpSpPr/>
          <p:nvPr/>
        </p:nvGrpSpPr>
        <p:grpSpPr>
          <a:xfrm>
            <a:off x="4199592" y="1651611"/>
            <a:ext cx="334316" cy="290895"/>
            <a:chOff x="3716358" y="1544655"/>
            <a:chExt cx="361971" cy="314958"/>
          </a:xfrm>
        </p:grpSpPr>
        <p:sp>
          <p:nvSpPr>
            <p:cNvPr id="178" name="Google Shape;178;p20"/>
            <p:cNvSpPr/>
            <p:nvPr/>
          </p:nvSpPr>
          <p:spPr>
            <a:xfrm>
              <a:off x="3767509" y="1646957"/>
              <a:ext cx="231213" cy="10663"/>
            </a:xfrm>
            <a:custGeom>
              <a:avLst/>
              <a:gdLst/>
              <a:ahLst/>
              <a:cxnLst/>
              <a:rect l="l" t="t" r="r" b="b"/>
              <a:pathLst>
                <a:path w="7264" h="335" extrusionOk="0">
                  <a:moveTo>
                    <a:pt x="168" y="1"/>
                  </a:moveTo>
                  <a:cubicBezTo>
                    <a:pt x="72" y="1"/>
                    <a:pt x="1" y="72"/>
                    <a:pt x="1" y="167"/>
                  </a:cubicBezTo>
                  <a:cubicBezTo>
                    <a:pt x="1" y="263"/>
                    <a:pt x="72" y="334"/>
                    <a:pt x="168" y="334"/>
                  </a:cubicBezTo>
                  <a:lnTo>
                    <a:pt x="7097" y="334"/>
                  </a:lnTo>
                  <a:cubicBezTo>
                    <a:pt x="7192" y="334"/>
                    <a:pt x="7264" y="263"/>
                    <a:pt x="7264" y="167"/>
                  </a:cubicBezTo>
                  <a:cubicBezTo>
                    <a:pt x="7264" y="72"/>
                    <a:pt x="7192" y="1"/>
                    <a:pt x="70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20"/>
            <p:cNvSpPr/>
            <p:nvPr/>
          </p:nvSpPr>
          <p:spPr>
            <a:xfrm>
              <a:off x="3767509" y="1618532"/>
              <a:ext cx="152020" cy="10663"/>
            </a:xfrm>
            <a:custGeom>
              <a:avLst/>
              <a:gdLst/>
              <a:ahLst/>
              <a:cxnLst/>
              <a:rect l="l" t="t" r="r" b="b"/>
              <a:pathLst>
                <a:path w="4776" h="335" extrusionOk="0">
                  <a:moveTo>
                    <a:pt x="168" y="1"/>
                  </a:moveTo>
                  <a:cubicBezTo>
                    <a:pt x="72" y="1"/>
                    <a:pt x="1" y="72"/>
                    <a:pt x="1" y="168"/>
                  </a:cubicBezTo>
                  <a:cubicBezTo>
                    <a:pt x="1" y="263"/>
                    <a:pt x="72" y="334"/>
                    <a:pt x="168" y="334"/>
                  </a:cubicBezTo>
                  <a:lnTo>
                    <a:pt x="4621" y="334"/>
                  </a:lnTo>
                  <a:cubicBezTo>
                    <a:pt x="4704" y="334"/>
                    <a:pt x="4775" y="263"/>
                    <a:pt x="4775" y="168"/>
                  </a:cubicBezTo>
                  <a:cubicBezTo>
                    <a:pt x="4775" y="72"/>
                    <a:pt x="4704" y="1"/>
                    <a:pt x="462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20"/>
            <p:cNvSpPr/>
            <p:nvPr/>
          </p:nvSpPr>
          <p:spPr>
            <a:xfrm>
              <a:off x="3931624" y="1618532"/>
              <a:ext cx="67098" cy="10663"/>
            </a:xfrm>
            <a:custGeom>
              <a:avLst/>
              <a:gdLst/>
              <a:ahLst/>
              <a:cxnLst/>
              <a:rect l="l" t="t" r="r" b="b"/>
              <a:pathLst>
                <a:path w="2108" h="335" extrusionOk="0">
                  <a:moveTo>
                    <a:pt x="155" y="1"/>
                  </a:moveTo>
                  <a:cubicBezTo>
                    <a:pt x="72" y="1"/>
                    <a:pt x="0" y="72"/>
                    <a:pt x="0" y="168"/>
                  </a:cubicBezTo>
                  <a:cubicBezTo>
                    <a:pt x="0" y="263"/>
                    <a:pt x="72" y="334"/>
                    <a:pt x="155" y="334"/>
                  </a:cubicBezTo>
                  <a:lnTo>
                    <a:pt x="1941" y="334"/>
                  </a:lnTo>
                  <a:cubicBezTo>
                    <a:pt x="2036" y="334"/>
                    <a:pt x="2108" y="263"/>
                    <a:pt x="2108" y="168"/>
                  </a:cubicBezTo>
                  <a:cubicBezTo>
                    <a:pt x="2108" y="72"/>
                    <a:pt x="2036" y="1"/>
                    <a:pt x="19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20"/>
            <p:cNvSpPr/>
            <p:nvPr/>
          </p:nvSpPr>
          <p:spPr>
            <a:xfrm>
              <a:off x="3767509" y="1590108"/>
              <a:ext cx="39087" cy="10663"/>
            </a:xfrm>
            <a:custGeom>
              <a:avLst/>
              <a:gdLst/>
              <a:ahLst/>
              <a:cxnLst/>
              <a:rect l="l" t="t" r="r" b="b"/>
              <a:pathLst>
                <a:path w="1228" h="335" extrusionOk="0">
                  <a:moveTo>
                    <a:pt x="168" y="1"/>
                  </a:moveTo>
                  <a:cubicBezTo>
                    <a:pt x="72" y="1"/>
                    <a:pt x="1" y="72"/>
                    <a:pt x="1" y="168"/>
                  </a:cubicBezTo>
                  <a:cubicBezTo>
                    <a:pt x="1" y="263"/>
                    <a:pt x="72" y="334"/>
                    <a:pt x="168" y="334"/>
                  </a:cubicBezTo>
                  <a:lnTo>
                    <a:pt x="1061" y="334"/>
                  </a:lnTo>
                  <a:cubicBezTo>
                    <a:pt x="1144" y="334"/>
                    <a:pt x="1227" y="263"/>
                    <a:pt x="1227" y="168"/>
                  </a:cubicBezTo>
                  <a:cubicBezTo>
                    <a:pt x="1227" y="72"/>
                    <a:pt x="1144" y="1"/>
                    <a:pt x="106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20"/>
            <p:cNvSpPr/>
            <p:nvPr/>
          </p:nvSpPr>
          <p:spPr>
            <a:xfrm>
              <a:off x="3818309" y="1590108"/>
              <a:ext cx="180412" cy="10663"/>
            </a:xfrm>
            <a:custGeom>
              <a:avLst/>
              <a:gdLst/>
              <a:ahLst/>
              <a:cxnLst/>
              <a:rect l="l" t="t" r="r" b="b"/>
              <a:pathLst>
                <a:path w="5668" h="335" extrusionOk="0">
                  <a:moveTo>
                    <a:pt x="167" y="1"/>
                  </a:moveTo>
                  <a:cubicBezTo>
                    <a:pt x="72" y="1"/>
                    <a:pt x="0" y="72"/>
                    <a:pt x="0" y="168"/>
                  </a:cubicBezTo>
                  <a:cubicBezTo>
                    <a:pt x="0" y="263"/>
                    <a:pt x="72" y="334"/>
                    <a:pt x="167" y="334"/>
                  </a:cubicBezTo>
                  <a:lnTo>
                    <a:pt x="5501" y="334"/>
                  </a:lnTo>
                  <a:cubicBezTo>
                    <a:pt x="5596" y="334"/>
                    <a:pt x="5668" y="263"/>
                    <a:pt x="5668" y="168"/>
                  </a:cubicBezTo>
                  <a:cubicBezTo>
                    <a:pt x="5668" y="72"/>
                    <a:pt x="5596" y="1"/>
                    <a:pt x="55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3" name="Google Shape;183;p20"/>
            <p:cNvGrpSpPr/>
            <p:nvPr/>
          </p:nvGrpSpPr>
          <p:grpSpPr>
            <a:xfrm>
              <a:off x="3716358" y="1544655"/>
              <a:ext cx="361971" cy="314958"/>
              <a:chOff x="3716358" y="1544655"/>
              <a:chExt cx="361971" cy="314958"/>
            </a:xfrm>
          </p:grpSpPr>
          <p:sp>
            <p:nvSpPr>
              <p:cNvPr id="184" name="Google Shape;184;p20"/>
              <p:cNvSpPr/>
              <p:nvPr/>
            </p:nvSpPr>
            <p:spPr>
              <a:xfrm>
                <a:off x="3767509" y="1675381"/>
                <a:ext cx="84540" cy="10663"/>
              </a:xfrm>
              <a:custGeom>
                <a:avLst/>
                <a:gdLst/>
                <a:ahLst/>
                <a:cxnLst/>
                <a:rect l="l" t="t" r="r" b="b"/>
                <a:pathLst>
                  <a:path w="2656" h="335" extrusionOk="0">
                    <a:moveTo>
                      <a:pt x="168" y="1"/>
                    </a:moveTo>
                    <a:cubicBezTo>
                      <a:pt x="72" y="1"/>
                      <a:pt x="1" y="72"/>
                      <a:pt x="1" y="167"/>
                    </a:cubicBezTo>
                    <a:cubicBezTo>
                      <a:pt x="1" y="263"/>
                      <a:pt x="72" y="334"/>
                      <a:pt x="168" y="334"/>
                    </a:cubicBezTo>
                    <a:lnTo>
                      <a:pt x="2477" y="334"/>
                    </a:lnTo>
                    <a:cubicBezTo>
                      <a:pt x="2561" y="334"/>
                      <a:pt x="2632" y="263"/>
                      <a:pt x="2632" y="167"/>
                    </a:cubicBezTo>
                    <a:cubicBezTo>
                      <a:pt x="2656" y="72"/>
                      <a:pt x="2573" y="1"/>
                      <a:pt x="24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20"/>
              <p:cNvSpPr/>
              <p:nvPr/>
            </p:nvSpPr>
            <p:spPr>
              <a:xfrm>
                <a:off x="3875158" y="1675381"/>
                <a:ext cx="123564" cy="10663"/>
              </a:xfrm>
              <a:custGeom>
                <a:avLst/>
                <a:gdLst/>
                <a:ahLst/>
                <a:cxnLst/>
                <a:rect l="l" t="t" r="r" b="b"/>
                <a:pathLst>
                  <a:path w="3882" h="335" extrusionOk="0">
                    <a:moveTo>
                      <a:pt x="167" y="1"/>
                    </a:moveTo>
                    <a:cubicBezTo>
                      <a:pt x="72" y="1"/>
                      <a:pt x="0" y="72"/>
                      <a:pt x="0" y="167"/>
                    </a:cubicBezTo>
                    <a:cubicBezTo>
                      <a:pt x="0" y="263"/>
                      <a:pt x="72" y="334"/>
                      <a:pt x="167" y="334"/>
                    </a:cubicBezTo>
                    <a:lnTo>
                      <a:pt x="3715" y="334"/>
                    </a:lnTo>
                    <a:cubicBezTo>
                      <a:pt x="3810" y="334"/>
                      <a:pt x="3882" y="263"/>
                      <a:pt x="3882" y="167"/>
                    </a:cubicBezTo>
                    <a:cubicBezTo>
                      <a:pt x="3882" y="72"/>
                      <a:pt x="3810" y="1"/>
                      <a:pt x="37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0"/>
              <p:cNvSpPr/>
              <p:nvPr/>
            </p:nvSpPr>
            <p:spPr>
              <a:xfrm>
                <a:off x="3767509" y="1703423"/>
                <a:ext cx="174747" cy="10663"/>
              </a:xfrm>
              <a:custGeom>
                <a:avLst/>
                <a:gdLst/>
                <a:ahLst/>
                <a:cxnLst/>
                <a:rect l="l" t="t" r="r" b="b"/>
                <a:pathLst>
                  <a:path w="5490" h="335" extrusionOk="0">
                    <a:moveTo>
                      <a:pt x="168" y="1"/>
                    </a:moveTo>
                    <a:cubicBezTo>
                      <a:pt x="72" y="1"/>
                      <a:pt x="1" y="72"/>
                      <a:pt x="1" y="168"/>
                    </a:cubicBezTo>
                    <a:cubicBezTo>
                      <a:pt x="1" y="251"/>
                      <a:pt x="72" y="334"/>
                      <a:pt x="168" y="334"/>
                    </a:cubicBezTo>
                    <a:lnTo>
                      <a:pt x="5335" y="334"/>
                    </a:lnTo>
                    <a:cubicBezTo>
                      <a:pt x="5418" y="334"/>
                      <a:pt x="5490" y="251"/>
                      <a:pt x="5490" y="168"/>
                    </a:cubicBezTo>
                    <a:cubicBezTo>
                      <a:pt x="5490" y="72"/>
                      <a:pt x="5418" y="1"/>
                      <a:pt x="53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0"/>
              <p:cNvSpPr/>
              <p:nvPr/>
            </p:nvSpPr>
            <p:spPr>
              <a:xfrm>
                <a:off x="3954351" y="1703423"/>
                <a:ext cx="44371" cy="10663"/>
              </a:xfrm>
              <a:custGeom>
                <a:avLst/>
                <a:gdLst/>
                <a:ahLst/>
                <a:cxnLst/>
                <a:rect l="l" t="t" r="r" b="b"/>
                <a:pathLst>
                  <a:path w="1394" h="335" extrusionOk="0">
                    <a:moveTo>
                      <a:pt x="155" y="1"/>
                    </a:moveTo>
                    <a:cubicBezTo>
                      <a:pt x="72" y="1"/>
                      <a:pt x="1" y="72"/>
                      <a:pt x="1" y="168"/>
                    </a:cubicBezTo>
                    <a:cubicBezTo>
                      <a:pt x="1" y="251"/>
                      <a:pt x="72" y="334"/>
                      <a:pt x="155" y="334"/>
                    </a:cubicBezTo>
                    <a:lnTo>
                      <a:pt x="1227" y="334"/>
                    </a:lnTo>
                    <a:cubicBezTo>
                      <a:pt x="1322" y="334"/>
                      <a:pt x="1394" y="251"/>
                      <a:pt x="1394" y="168"/>
                    </a:cubicBezTo>
                    <a:cubicBezTo>
                      <a:pt x="1394" y="72"/>
                      <a:pt x="1322" y="1"/>
                      <a:pt x="12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0"/>
              <p:cNvSpPr/>
              <p:nvPr/>
            </p:nvSpPr>
            <p:spPr>
              <a:xfrm>
                <a:off x="3716358" y="1544655"/>
                <a:ext cx="361971" cy="314958"/>
              </a:xfrm>
              <a:custGeom>
                <a:avLst/>
                <a:gdLst/>
                <a:ahLst/>
                <a:cxnLst/>
                <a:rect l="l" t="t" r="r" b="b"/>
                <a:pathLst>
                  <a:path w="11372" h="9895" extrusionOk="0">
                    <a:moveTo>
                      <a:pt x="3513" y="6751"/>
                    </a:moveTo>
                    <a:lnTo>
                      <a:pt x="3346" y="7477"/>
                    </a:lnTo>
                    <a:lnTo>
                      <a:pt x="1953" y="7477"/>
                    </a:lnTo>
                    <a:lnTo>
                      <a:pt x="1953" y="7489"/>
                    </a:lnTo>
                    <a:cubicBezTo>
                      <a:pt x="1656" y="7489"/>
                      <a:pt x="1394" y="7251"/>
                      <a:pt x="1394" y="6941"/>
                    </a:cubicBezTo>
                    <a:lnTo>
                      <a:pt x="1394" y="6751"/>
                    </a:lnTo>
                    <a:close/>
                    <a:moveTo>
                      <a:pt x="9430" y="333"/>
                    </a:moveTo>
                    <a:cubicBezTo>
                      <a:pt x="9728" y="333"/>
                      <a:pt x="9990" y="572"/>
                      <a:pt x="9990" y="881"/>
                    </a:cubicBezTo>
                    <a:lnTo>
                      <a:pt x="9990" y="5870"/>
                    </a:lnTo>
                    <a:cubicBezTo>
                      <a:pt x="9990" y="6168"/>
                      <a:pt x="9752" y="6418"/>
                      <a:pt x="9430" y="6418"/>
                    </a:cubicBezTo>
                    <a:lnTo>
                      <a:pt x="6597" y="6418"/>
                    </a:lnTo>
                    <a:cubicBezTo>
                      <a:pt x="6561" y="6418"/>
                      <a:pt x="6537" y="6429"/>
                      <a:pt x="6501" y="6441"/>
                    </a:cubicBezTo>
                    <a:lnTo>
                      <a:pt x="3489" y="8501"/>
                    </a:lnTo>
                    <a:cubicBezTo>
                      <a:pt x="3465" y="8501"/>
                      <a:pt x="3465" y="8489"/>
                      <a:pt x="3465" y="8489"/>
                    </a:cubicBezTo>
                    <a:lnTo>
                      <a:pt x="3906" y="6608"/>
                    </a:lnTo>
                    <a:cubicBezTo>
                      <a:pt x="3918" y="6560"/>
                      <a:pt x="3906" y="6501"/>
                      <a:pt x="3870" y="6477"/>
                    </a:cubicBezTo>
                    <a:cubicBezTo>
                      <a:pt x="3834" y="6429"/>
                      <a:pt x="3799" y="6418"/>
                      <a:pt x="3739" y="6418"/>
                    </a:cubicBezTo>
                    <a:lnTo>
                      <a:pt x="894" y="6418"/>
                    </a:lnTo>
                    <a:cubicBezTo>
                      <a:pt x="596" y="6418"/>
                      <a:pt x="346" y="6179"/>
                      <a:pt x="346" y="5870"/>
                    </a:cubicBezTo>
                    <a:lnTo>
                      <a:pt x="346" y="881"/>
                    </a:lnTo>
                    <a:cubicBezTo>
                      <a:pt x="346" y="584"/>
                      <a:pt x="584" y="333"/>
                      <a:pt x="894" y="333"/>
                    </a:cubicBezTo>
                    <a:close/>
                    <a:moveTo>
                      <a:pt x="10502" y="1405"/>
                    </a:moveTo>
                    <a:cubicBezTo>
                      <a:pt x="10800" y="1405"/>
                      <a:pt x="11061" y="1643"/>
                      <a:pt x="11061" y="1953"/>
                    </a:cubicBezTo>
                    <a:lnTo>
                      <a:pt x="11061" y="6941"/>
                    </a:lnTo>
                    <a:cubicBezTo>
                      <a:pt x="11050" y="7239"/>
                      <a:pt x="10788" y="7489"/>
                      <a:pt x="10490" y="7489"/>
                    </a:cubicBezTo>
                    <a:lnTo>
                      <a:pt x="7656" y="7489"/>
                    </a:lnTo>
                    <a:cubicBezTo>
                      <a:pt x="7609" y="7489"/>
                      <a:pt x="7549" y="7525"/>
                      <a:pt x="7513" y="7549"/>
                    </a:cubicBezTo>
                    <a:cubicBezTo>
                      <a:pt x="7490" y="7596"/>
                      <a:pt x="7478" y="7644"/>
                      <a:pt x="7490" y="7680"/>
                    </a:cubicBezTo>
                    <a:lnTo>
                      <a:pt x="7918" y="9561"/>
                    </a:lnTo>
                    <a:lnTo>
                      <a:pt x="7918" y="9573"/>
                    </a:lnTo>
                    <a:lnTo>
                      <a:pt x="7906" y="9573"/>
                    </a:lnTo>
                    <a:lnTo>
                      <a:pt x="5216" y="7727"/>
                    </a:lnTo>
                    <a:lnTo>
                      <a:pt x="6644" y="6751"/>
                    </a:lnTo>
                    <a:lnTo>
                      <a:pt x="9430" y="6751"/>
                    </a:lnTo>
                    <a:cubicBezTo>
                      <a:pt x="9930" y="6751"/>
                      <a:pt x="10311" y="6358"/>
                      <a:pt x="10311" y="5870"/>
                    </a:cubicBezTo>
                    <a:lnTo>
                      <a:pt x="10311" y="1405"/>
                    </a:lnTo>
                    <a:close/>
                    <a:moveTo>
                      <a:pt x="882" y="0"/>
                    </a:moveTo>
                    <a:cubicBezTo>
                      <a:pt x="393" y="0"/>
                      <a:pt x="1" y="393"/>
                      <a:pt x="1" y="881"/>
                    </a:cubicBezTo>
                    <a:lnTo>
                      <a:pt x="1" y="5870"/>
                    </a:lnTo>
                    <a:cubicBezTo>
                      <a:pt x="1" y="6358"/>
                      <a:pt x="393" y="6739"/>
                      <a:pt x="882" y="6739"/>
                    </a:cubicBezTo>
                    <a:lnTo>
                      <a:pt x="1072" y="6739"/>
                    </a:lnTo>
                    <a:lnTo>
                      <a:pt x="1072" y="6941"/>
                    </a:lnTo>
                    <a:cubicBezTo>
                      <a:pt x="1072" y="7430"/>
                      <a:pt x="1465" y="7811"/>
                      <a:pt x="1953" y="7811"/>
                    </a:cubicBezTo>
                    <a:lnTo>
                      <a:pt x="3275" y="7811"/>
                    </a:lnTo>
                    <a:lnTo>
                      <a:pt x="3144" y="8406"/>
                    </a:lnTo>
                    <a:cubicBezTo>
                      <a:pt x="3108" y="8549"/>
                      <a:pt x="3168" y="8692"/>
                      <a:pt x="3287" y="8763"/>
                    </a:cubicBezTo>
                    <a:cubicBezTo>
                      <a:pt x="3346" y="8811"/>
                      <a:pt x="3430" y="8823"/>
                      <a:pt x="3489" y="8823"/>
                    </a:cubicBezTo>
                    <a:cubicBezTo>
                      <a:pt x="3561" y="8823"/>
                      <a:pt x="3620" y="8811"/>
                      <a:pt x="3680" y="8763"/>
                    </a:cubicBezTo>
                    <a:lnTo>
                      <a:pt x="4918" y="7918"/>
                    </a:lnTo>
                    <a:lnTo>
                      <a:pt x="7704" y="9835"/>
                    </a:lnTo>
                    <a:cubicBezTo>
                      <a:pt x="7763" y="9882"/>
                      <a:pt x="7847" y="9894"/>
                      <a:pt x="7906" y="9894"/>
                    </a:cubicBezTo>
                    <a:cubicBezTo>
                      <a:pt x="7978" y="9894"/>
                      <a:pt x="8037" y="9882"/>
                      <a:pt x="8097" y="9835"/>
                    </a:cubicBezTo>
                    <a:cubicBezTo>
                      <a:pt x="8216" y="9763"/>
                      <a:pt x="8275" y="9620"/>
                      <a:pt x="8240" y="9477"/>
                    </a:cubicBezTo>
                    <a:lnTo>
                      <a:pt x="7859" y="7811"/>
                    </a:lnTo>
                    <a:lnTo>
                      <a:pt x="10490" y="7811"/>
                    </a:lnTo>
                    <a:cubicBezTo>
                      <a:pt x="10978" y="7811"/>
                      <a:pt x="11371" y="7430"/>
                      <a:pt x="11371" y="6941"/>
                    </a:cubicBezTo>
                    <a:lnTo>
                      <a:pt x="11371" y="1953"/>
                    </a:lnTo>
                    <a:cubicBezTo>
                      <a:pt x="11371" y="1476"/>
                      <a:pt x="10966" y="1072"/>
                      <a:pt x="10490" y="1072"/>
                    </a:cubicBezTo>
                    <a:lnTo>
                      <a:pt x="10299" y="1072"/>
                    </a:lnTo>
                    <a:lnTo>
                      <a:pt x="10299" y="881"/>
                    </a:lnTo>
                    <a:cubicBezTo>
                      <a:pt x="10299" y="393"/>
                      <a:pt x="9918" y="0"/>
                      <a:pt x="94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89" name="Google Shape;189;p20"/>
          <p:cNvGrpSpPr/>
          <p:nvPr/>
        </p:nvGrpSpPr>
        <p:grpSpPr>
          <a:xfrm>
            <a:off x="5996412" y="1968872"/>
            <a:ext cx="2018400" cy="1058696"/>
            <a:chOff x="5996412" y="1968872"/>
            <a:chExt cx="2018400" cy="1058696"/>
          </a:xfrm>
        </p:grpSpPr>
        <p:sp>
          <p:nvSpPr>
            <p:cNvPr id="190" name="Google Shape;190;p20"/>
            <p:cNvSpPr txBox="1"/>
            <p:nvPr/>
          </p:nvSpPr>
          <p:spPr>
            <a:xfrm flipH="1">
              <a:off x="5996412" y="1968872"/>
              <a:ext cx="2018400" cy="457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400" b="1">
                  <a:solidFill>
                    <a:schemeClr val="lt2"/>
                  </a:solidFill>
                  <a:latin typeface="Rajdhani"/>
                  <a:ea typeface="Rajdhani"/>
                  <a:cs typeface="Rajdhani"/>
                  <a:sym typeface="Rajdhani"/>
                </a:rPr>
                <a:t>MERCURY</a:t>
              </a:r>
              <a:endParaRPr sz="2400" b="1">
                <a:solidFill>
                  <a:schemeClr val="lt2"/>
                </a:solidFill>
                <a:latin typeface="Rajdhani"/>
                <a:ea typeface="Rajdhani"/>
                <a:cs typeface="Rajdhani"/>
                <a:sym typeface="Rajdhani"/>
              </a:endParaRPr>
            </a:p>
          </p:txBody>
        </p:sp>
        <p:sp>
          <p:nvSpPr>
            <p:cNvPr id="191" name="Google Shape;191;p20"/>
            <p:cNvSpPr txBox="1"/>
            <p:nvPr/>
          </p:nvSpPr>
          <p:spPr>
            <a:xfrm flipH="1">
              <a:off x="5996412" y="2222969"/>
              <a:ext cx="2018400" cy="80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2"/>
                  </a:solidFill>
                  <a:latin typeface="Fira Sans Condensed"/>
                  <a:ea typeface="Fira Sans Condensed"/>
                  <a:cs typeface="Fira Sans Condensed"/>
                  <a:sym typeface="Fira Sans Condensed"/>
                </a:rPr>
                <a:t>Mercury is the closest planet to the Sun and the smallest of them all</a:t>
              </a:r>
              <a:endParaRPr>
                <a:solidFill>
                  <a:schemeClr val="lt2"/>
                </a:solidFill>
                <a:latin typeface="Fira Sans Condensed"/>
                <a:ea typeface="Fira Sans Condensed"/>
                <a:cs typeface="Fira Sans Condensed"/>
                <a:sym typeface="Fira Sans Condensed"/>
              </a:endParaRPr>
            </a:p>
          </p:txBody>
        </p:sp>
      </p:grpSp>
      <p:cxnSp>
        <p:nvCxnSpPr>
          <p:cNvPr id="192" name="Google Shape;192;p20"/>
          <p:cNvCxnSpPr>
            <a:stCxn id="166" idx="1"/>
            <a:endCxn id="190" idx="3"/>
          </p:cNvCxnSpPr>
          <p:nvPr/>
        </p:nvCxnSpPr>
        <p:spPr>
          <a:xfrm>
            <a:off x="5375918" y="2197472"/>
            <a:ext cx="620400" cy="0"/>
          </a:xfrm>
          <a:prstGeom prst="straightConnector1">
            <a:avLst/>
          </a:prstGeom>
          <a:noFill/>
          <a:ln w="19050" cap="flat" cmpd="sng">
            <a:solidFill>
              <a:schemeClr val="lt2"/>
            </a:solidFill>
            <a:prstDash val="solid"/>
            <a:round/>
            <a:headEnd type="oval" w="med" len="med"/>
            <a:tailEnd type="oval" w="med" len="med"/>
          </a:ln>
        </p:spPr>
      </p:cxnSp>
      <p:cxnSp>
        <p:nvCxnSpPr>
          <p:cNvPr id="193" name="Google Shape;193;p20"/>
          <p:cNvCxnSpPr>
            <a:stCxn id="168" idx="3"/>
            <a:endCxn id="164" idx="1"/>
          </p:cNvCxnSpPr>
          <p:nvPr/>
        </p:nvCxnSpPr>
        <p:spPr>
          <a:xfrm rot="10800000">
            <a:off x="5376012" y="3734745"/>
            <a:ext cx="620400" cy="6900"/>
          </a:xfrm>
          <a:prstGeom prst="straightConnector1">
            <a:avLst/>
          </a:prstGeom>
          <a:noFill/>
          <a:ln w="19050" cap="flat" cmpd="sng">
            <a:solidFill>
              <a:schemeClr val="lt2"/>
            </a:solidFill>
            <a:prstDash val="solid"/>
            <a:round/>
            <a:headEnd type="oval" w="med" len="med"/>
            <a:tailEnd type="oval" w="med" len="med"/>
          </a:ln>
        </p:spPr>
      </p:cxnSp>
      <p:grpSp>
        <p:nvGrpSpPr>
          <p:cNvPr id="194" name="Google Shape;194;p20"/>
          <p:cNvGrpSpPr/>
          <p:nvPr/>
        </p:nvGrpSpPr>
        <p:grpSpPr>
          <a:xfrm>
            <a:off x="4211998" y="3210211"/>
            <a:ext cx="309505" cy="260656"/>
            <a:chOff x="2171474" y="3369229"/>
            <a:chExt cx="408156" cy="343737"/>
          </a:xfrm>
        </p:grpSpPr>
        <p:sp>
          <p:nvSpPr>
            <p:cNvPr id="195" name="Google Shape;195;p20"/>
            <p:cNvSpPr/>
            <p:nvPr/>
          </p:nvSpPr>
          <p:spPr>
            <a:xfrm>
              <a:off x="2171474" y="3369229"/>
              <a:ext cx="408156" cy="343737"/>
            </a:xfrm>
            <a:custGeom>
              <a:avLst/>
              <a:gdLst/>
              <a:ahLst/>
              <a:cxnLst/>
              <a:rect l="l" t="t" r="r" b="b"/>
              <a:pathLst>
                <a:path w="12824" h="10800" extrusionOk="0">
                  <a:moveTo>
                    <a:pt x="5395" y="345"/>
                  </a:moveTo>
                  <a:cubicBezTo>
                    <a:pt x="5561" y="345"/>
                    <a:pt x="5704" y="405"/>
                    <a:pt x="5823" y="536"/>
                  </a:cubicBezTo>
                  <a:lnTo>
                    <a:pt x="6478" y="1191"/>
                  </a:lnTo>
                  <a:lnTo>
                    <a:pt x="5645" y="1191"/>
                  </a:lnTo>
                  <a:cubicBezTo>
                    <a:pt x="5537" y="1191"/>
                    <a:pt x="5442" y="1143"/>
                    <a:pt x="5347" y="1072"/>
                  </a:cubicBezTo>
                  <a:lnTo>
                    <a:pt x="4633" y="357"/>
                  </a:lnTo>
                  <a:lnTo>
                    <a:pt x="5395" y="357"/>
                  </a:lnTo>
                  <a:lnTo>
                    <a:pt x="5395" y="345"/>
                  </a:lnTo>
                  <a:close/>
                  <a:moveTo>
                    <a:pt x="6883" y="357"/>
                  </a:moveTo>
                  <a:cubicBezTo>
                    <a:pt x="7049" y="357"/>
                    <a:pt x="7192" y="417"/>
                    <a:pt x="7311" y="536"/>
                  </a:cubicBezTo>
                  <a:lnTo>
                    <a:pt x="7966" y="1191"/>
                  </a:lnTo>
                  <a:lnTo>
                    <a:pt x="7823" y="1191"/>
                  </a:lnTo>
                  <a:cubicBezTo>
                    <a:pt x="7716" y="1191"/>
                    <a:pt x="7621" y="1274"/>
                    <a:pt x="7621" y="1381"/>
                  </a:cubicBezTo>
                  <a:cubicBezTo>
                    <a:pt x="7621" y="1488"/>
                    <a:pt x="7716" y="1572"/>
                    <a:pt x="7823" y="1572"/>
                  </a:cubicBezTo>
                  <a:lnTo>
                    <a:pt x="12026" y="1572"/>
                  </a:lnTo>
                  <a:cubicBezTo>
                    <a:pt x="12253" y="1572"/>
                    <a:pt x="12443" y="1750"/>
                    <a:pt x="12443" y="1988"/>
                  </a:cubicBezTo>
                  <a:lnTo>
                    <a:pt x="12431" y="10001"/>
                  </a:lnTo>
                  <a:cubicBezTo>
                    <a:pt x="12431" y="10216"/>
                    <a:pt x="12253" y="10418"/>
                    <a:pt x="12014" y="10418"/>
                  </a:cubicBezTo>
                  <a:lnTo>
                    <a:pt x="775" y="10418"/>
                  </a:lnTo>
                  <a:cubicBezTo>
                    <a:pt x="561" y="10418"/>
                    <a:pt x="358" y="10239"/>
                    <a:pt x="358" y="10001"/>
                  </a:cubicBezTo>
                  <a:lnTo>
                    <a:pt x="358" y="774"/>
                  </a:lnTo>
                  <a:cubicBezTo>
                    <a:pt x="358" y="548"/>
                    <a:pt x="537" y="357"/>
                    <a:pt x="775" y="357"/>
                  </a:cubicBezTo>
                  <a:lnTo>
                    <a:pt x="3859" y="357"/>
                  </a:lnTo>
                  <a:cubicBezTo>
                    <a:pt x="4025" y="357"/>
                    <a:pt x="4168" y="417"/>
                    <a:pt x="4287" y="536"/>
                  </a:cubicBezTo>
                  <a:lnTo>
                    <a:pt x="5085" y="1322"/>
                  </a:lnTo>
                  <a:cubicBezTo>
                    <a:pt x="5228" y="1465"/>
                    <a:pt x="5418" y="1560"/>
                    <a:pt x="5645" y="1560"/>
                  </a:cubicBezTo>
                  <a:lnTo>
                    <a:pt x="6942" y="1560"/>
                  </a:lnTo>
                  <a:cubicBezTo>
                    <a:pt x="7014" y="1560"/>
                    <a:pt x="7085" y="1512"/>
                    <a:pt x="7121" y="1441"/>
                  </a:cubicBezTo>
                  <a:cubicBezTo>
                    <a:pt x="7145" y="1369"/>
                    <a:pt x="7133" y="1286"/>
                    <a:pt x="7073" y="1226"/>
                  </a:cubicBezTo>
                  <a:lnTo>
                    <a:pt x="6192" y="357"/>
                  </a:lnTo>
                  <a:close/>
                  <a:moveTo>
                    <a:pt x="799" y="0"/>
                  </a:moveTo>
                  <a:cubicBezTo>
                    <a:pt x="358" y="0"/>
                    <a:pt x="1" y="345"/>
                    <a:pt x="1" y="786"/>
                  </a:cubicBezTo>
                  <a:lnTo>
                    <a:pt x="1" y="10013"/>
                  </a:lnTo>
                  <a:cubicBezTo>
                    <a:pt x="1" y="10442"/>
                    <a:pt x="358" y="10799"/>
                    <a:pt x="799" y="10799"/>
                  </a:cubicBezTo>
                  <a:lnTo>
                    <a:pt x="12026" y="10799"/>
                  </a:lnTo>
                  <a:cubicBezTo>
                    <a:pt x="12467" y="10799"/>
                    <a:pt x="12824" y="10442"/>
                    <a:pt x="12824" y="10013"/>
                  </a:cubicBezTo>
                  <a:lnTo>
                    <a:pt x="12824" y="1988"/>
                  </a:lnTo>
                  <a:cubicBezTo>
                    <a:pt x="12824" y="1524"/>
                    <a:pt x="12467" y="1191"/>
                    <a:pt x="12026" y="1191"/>
                  </a:cubicBezTo>
                  <a:lnTo>
                    <a:pt x="8490" y="1191"/>
                  </a:lnTo>
                  <a:lnTo>
                    <a:pt x="7585" y="274"/>
                  </a:lnTo>
                  <a:cubicBezTo>
                    <a:pt x="7383" y="83"/>
                    <a:pt x="7145" y="0"/>
                    <a:pt x="688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0"/>
            <p:cNvSpPr/>
            <p:nvPr/>
          </p:nvSpPr>
          <p:spPr>
            <a:xfrm>
              <a:off x="2292737" y="3477220"/>
              <a:ext cx="164898" cy="164866"/>
            </a:xfrm>
            <a:custGeom>
              <a:avLst/>
              <a:gdLst/>
              <a:ahLst/>
              <a:cxnLst/>
              <a:rect l="l" t="t" r="r" b="b"/>
              <a:pathLst>
                <a:path w="5181" h="5180" extrusionOk="0">
                  <a:moveTo>
                    <a:pt x="2799" y="1382"/>
                  </a:moveTo>
                  <a:cubicBezTo>
                    <a:pt x="3025" y="1382"/>
                    <a:pt x="3216" y="1560"/>
                    <a:pt x="3216" y="1798"/>
                  </a:cubicBezTo>
                  <a:lnTo>
                    <a:pt x="3216" y="2203"/>
                  </a:lnTo>
                  <a:cubicBezTo>
                    <a:pt x="3204" y="2525"/>
                    <a:pt x="2942" y="2810"/>
                    <a:pt x="2597" y="2810"/>
                  </a:cubicBezTo>
                  <a:cubicBezTo>
                    <a:pt x="2251" y="2810"/>
                    <a:pt x="1977" y="2525"/>
                    <a:pt x="1977" y="2203"/>
                  </a:cubicBezTo>
                  <a:lnTo>
                    <a:pt x="1977" y="1798"/>
                  </a:lnTo>
                  <a:cubicBezTo>
                    <a:pt x="1977" y="1572"/>
                    <a:pt x="2156" y="1382"/>
                    <a:pt x="2406" y="1382"/>
                  </a:cubicBezTo>
                  <a:close/>
                  <a:moveTo>
                    <a:pt x="2799" y="3156"/>
                  </a:moveTo>
                  <a:lnTo>
                    <a:pt x="2799" y="3275"/>
                  </a:lnTo>
                  <a:cubicBezTo>
                    <a:pt x="2799" y="3346"/>
                    <a:pt x="2835" y="3406"/>
                    <a:pt x="2858" y="3465"/>
                  </a:cubicBezTo>
                  <a:lnTo>
                    <a:pt x="2608" y="3715"/>
                  </a:lnTo>
                  <a:lnTo>
                    <a:pt x="2573" y="3715"/>
                  </a:lnTo>
                  <a:lnTo>
                    <a:pt x="2323" y="3465"/>
                  </a:lnTo>
                  <a:cubicBezTo>
                    <a:pt x="2358" y="3406"/>
                    <a:pt x="2382" y="3346"/>
                    <a:pt x="2382" y="3275"/>
                  </a:cubicBezTo>
                  <a:lnTo>
                    <a:pt x="2382" y="3156"/>
                  </a:lnTo>
                  <a:cubicBezTo>
                    <a:pt x="2454" y="3167"/>
                    <a:pt x="2513" y="3179"/>
                    <a:pt x="2597" y="3179"/>
                  </a:cubicBezTo>
                  <a:cubicBezTo>
                    <a:pt x="2668" y="3179"/>
                    <a:pt x="2739" y="3167"/>
                    <a:pt x="2799" y="3156"/>
                  </a:cubicBezTo>
                  <a:close/>
                  <a:moveTo>
                    <a:pt x="2573" y="381"/>
                  </a:moveTo>
                  <a:cubicBezTo>
                    <a:pt x="3799" y="381"/>
                    <a:pt x="4799" y="1382"/>
                    <a:pt x="4799" y="2596"/>
                  </a:cubicBezTo>
                  <a:cubicBezTo>
                    <a:pt x="4811" y="3287"/>
                    <a:pt x="4490" y="3906"/>
                    <a:pt x="3978" y="4322"/>
                  </a:cubicBezTo>
                  <a:lnTo>
                    <a:pt x="3978" y="4049"/>
                  </a:lnTo>
                  <a:cubicBezTo>
                    <a:pt x="3978" y="3822"/>
                    <a:pt x="3859" y="3608"/>
                    <a:pt x="3656" y="3525"/>
                  </a:cubicBezTo>
                  <a:lnTo>
                    <a:pt x="3180" y="3287"/>
                  </a:lnTo>
                  <a:lnTo>
                    <a:pt x="3180" y="3275"/>
                  </a:lnTo>
                  <a:lnTo>
                    <a:pt x="3180" y="2989"/>
                  </a:lnTo>
                  <a:cubicBezTo>
                    <a:pt x="3418" y="2810"/>
                    <a:pt x="3573" y="2513"/>
                    <a:pt x="3573" y="2203"/>
                  </a:cubicBezTo>
                  <a:lnTo>
                    <a:pt x="3573" y="1798"/>
                  </a:lnTo>
                  <a:cubicBezTo>
                    <a:pt x="3573" y="1370"/>
                    <a:pt x="3216" y="1012"/>
                    <a:pt x="2787" y="1012"/>
                  </a:cubicBezTo>
                  <a:lnTo>
                    <a:pt x="2382" y="1012"/>
                  </a:lnTo>
                  <a:cubicBezTo>
                    <a:pt x="1954" y="1012"/>
                    <a:pt x="1596" y="1370"/>
                    <a:pt x="1596" y="1798"/>
                  </a:cubicBezTo>
                  <a:lnTo>
                    <a:pt x="1596" y="2203"/>
                  </a:lnTo>
                  <a:cubicBezTo>
                    <a:pt x="1596" y="2525"/>
                    <a:pt x="1763" y="2810"/>
                    <a:pt x="2001" y="2989"/>
                  </a:cubicBezTo>
                  <a:lnTo>
                    <a:pt x="2001" y="3275"/>
                  </a:lnTo>
                  <a:lnTo>
                    <a:pt x="2001" y="3287"/>
                  </a:lnTo>
                  <a:lnTo>
                    <a:pt x="1525" y="3525"/>
                  </a:lnTo>
                  <a:cubicBezTo>
                    <a:pt x="1334" y="3632"/>
                    <a:pt x="1192" y="3822"/>
                    <a:pt x="1192" y="4049"/>
                  </a:cubicBezTo>
                  <a:lnTo>
                    <a:pt x="1192" y="4322"/>
                  </a:lnTo>
                  <a:cubicBezTo>
                    <a:pt x="692" y="3918"/>
                    <a:pt x="358" y="3298"/>
                    <a:pt x="358" y="2596"/>
                  </a:cubicBezTo>
                  <a:cubicBezTo>
                    <a:pt x="358" y="1382"/>
                    <a:pt x="1358" y="381"/>
                    <a:pt x="2573" y="381"/>
                  </a:cubicBezTo>
                  <a:close/>
                  <a:moveTo>
                    <a:pt x="3156" y="3691"/>
                  </a:moveTo>
                  <a:lnTo>
                    <a:pt x="3490" y="3846"/>
                  </a:lnTo>
                  <a:cubicBezTo>
                    <a:pt x="3561" y="3882"/>
                    <a:pt x="3609" y="3953"/>
                    <a:pt x="3609" y="4049"/>
                  </a:cubicBezTo>
                  <a:lnTo>
                    <a:pt x="3609" y="4560"/>
                  </a:lnTo>
                  <a:cubicBezTo>
                    <a:pt x="3311" y="4727"/>
                    <a:pt x="2954" y="4822"/>
                    <a:pt x="2597" y="4822"/>
                  </a:cubicBezTo>
                  <a:cubicBezTo>
                    <a:pt x="2227" y="4822"/>
                    <a:pt x="1882" y="4727"/>
                    <a:pt x="1585" y="4560"/>
                  </a:cubicBezTo>
                  <a:lnTo>
                    <a:pt x="1585" y="4049"/>
                  </a:lnTo>
                  <a:cubicBezTo>
                    <a:pt x="1585" y="3965"/>
                    <a:pt x="1632" y="3894"/>
                    <a:pt x="1704" y="3846"/>
                  </a:cubicBezTo>
                  <a:lnTo>
                    <a:pt x="2025" y="3691"/>
                  </a:lnTo>
                  <a:lnTo>
                    <a:pt x="2323" y="3989"/>
                  </a:lnTo>
                  <a:cubicBezTo>
                    <a:pt x="2406" y="4060"/>
                    <a:pt x="2489" y="4108"/>
                    <a:pt x="2597" y="4108"/>
                  </a:cubicBezTo>
                  <a:cubicBezTo>
                    <a:pt x="2704" y="4108"/>
                    <a:pt x="2799" y="4060"/>
                    <a:pt x="2858" y="3989"/>
                  </a:cubicBezTo>
                  <a:lnTo>
                    <a:pt x="3156" y="3691"/>
                  </a:lnTo>
                  <a:close/>
                  <a:moveTo>
                    <a:pt x="2597" y="0"/>
                  </a:moveTo>
                  <a:cubicBezTo>
                    <a:pt x="1168" y="0"/>
                    <a:pt x="1" y="1155"/>
                    <a:pt x="1" y="2584"/>
                  </a:cubicBezTo>
                  <a:cubicBezTo>
                    <a:pt x="1" y="4013"/>
                    <a:pt x="1168" y="5180"/>
                    <a:pt x="2597" y="5180"/>
                  </a:cubicBezTo>
                  <a:cubicBezTo>
                    <a:pt x="4025" y="5180"/>
                    <a:pt x="5180" y="4013"/>
                    <a:pt x="5180" y="2584"/>
                  </a:cubicBezTo>
                  <a:cubicBezTo>
                    <a:pt x="5180" y="1155"/>
                    <a:pt x="4025" y="0"/>
                    <a:pt x="25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20"/>
            <p:cNvSpPr/>
            <p:nvPr/>
          </p:nvSpPr>
          <p:spPr>
            <a:xfrm>
              <a:off x="2256358" y="3451503"/>
              <a:ext cx="188769" cy="177311"/>
            </a:xfrm>
            <a:custGeom>
              <a:avLst/>
              <a:gdLst/>
              <a:ahLst/>
              <a:cxnLst/>
              <a:rect l="l" t="t" r="r" b="b"/>
              <a:pathLst>
                <a:path w="5931" h="5571" extrusionOk="0">
                  <a:moveTo>
                    <a:pt x="3751" y="0"/>
                  </a:moveTo>
                  <a:cubicBezTo>
                    <a:pt x="2872" y="0"/>
                    <a:pt x="1994" y="341"/>
                    <a:pt x="1323" y="999"/>
                  </a:cubicBezTo>
                  <a:cubicBezTo>
                    <a:pt x="120" y="2201"/>
                    <a:pt x="1" y="4142"/>
                    <a:pt x="1049" y="5488"/>
                  </a:cubicBezTo>
                  <a:cubicBezTo>
                    <a:pt x="1073" y="5535"/>
                    <a:pt x="1132" y="5571"/>
                    <a:pt x="1192" y="5571"/>
                  </a:cubicBezTo>
                  <a:cubicBezTo>
                    <a:pt x="1239" y="5571"/>
                    <a:pt x="1263" y="5547"/>
                    <a:pt x="1311" y="5523"/>
                  </a:cubicBezTo>
                  <a:cubicBezTo>
                    <a:pt x="1382" y="5464"/>
                    <a:pt x="1406" y="5345"/>
                    <a:pt x="1346" y="5249"/>
                  </a:cubicBezTo>
                  <a:cubicBezTo>
                    <a:pt x="406" y="4047"/>
                    <a:pt x="525" y="2332"/>
                    <a:pt x="1596" y="1261"/>
                  </a:cubicBezTo>
                  <a:cubicBezTo>
                    <a:pt x="2181" y="676"/>
                    <a:pt x="2961" y="375"/>
                    <a:pt x="3742" y="375"/>
                  </a:cubicBezTo>
                  <a:cubicBezTo>
                    <a:pt x="4393" y="375"/>
                    <a:pt x="5044" y="584"/>
                    <a:pt x="5585" y="1011"/>
                  </a:cubicBezTo>
                  <a:cubicBezTo>
                    <a:pt x="5616" y="1037"/>
                    <a:pt x="5656" y="1049"/>
                    <a:pt x="5697" y="1049"/>
                  </a:cubicBezTo>
                  <a:cubicBezTo>
                    <a:pt x="5750" y="1049"/>
                    <a:pt x="5806" y="1028"/>
                    <a:pt x="5847" y="987"/>
                  </a:cubicBezTo>
                  <a:cubicBezTo>
                    <a:pt x="5930" y="904"/>
                    <a:pt x="5895" y="773"/>
                    <a:pt x="5823" y="713"/>
                  </a:cubicBezTo>
                  <a:cubicBezTo>
                    <a:pt x="5209" y="233"/>
                    <a:pt x="4479" y="0"/>
                    <a:pt x="37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20"/>
            <p:cNvSpPr/>
            <p:nvPr/>
          </p:nvSpPr>
          <p:spPr>
            <a:xfrm>
              <a:off x="2305245" y="3491160"/>
              <a:ext cx="189151" cy="176706"/>
            </a:xfrm>
            <a:custGeom>
              <a:avLst/>
              <a:gdLst/>
              <a:ahLst/>
              <a:cxnLst/>
              <a:rect l="l" t="t" r="r" b="b"/>
              <a:pathLst>
                <a:path w="5943" h="5552" extrusionOk="0">
                  <a:moveTo>
                    <a:pt x="4739" y="1"/>
                  </a:moveTo>
                  <a:cubicBezTo>
                    <a:pt x="4695" y="1"/>
                    <a:pt x="4650" y="13"/>
                    <a:pt x="4609" y="39"/>
                  </a:cubicBezTo>
                  <a:cubicBezTo>
                    <a:pt x="4537" y="98"/>
                    <a:pt x="4525" y="217"/>
                    <a:pt x="4585" y="301"/>
                  </a:cubicBezTo>
                  <a:cubicBezTo>
                    <a:pt x="5513" y="1503"/>
                    <a:pt x="5406" y="3218"/>
                    <a:pt x="4335" y="4289"/>
                  </a:cubicBezTo>
                  <a:cubicBezTo>
                    <a:pt x="3750" y="4874"/>
                    <a:pt x="2970" y="5175"/>
                    <a:pt x="2189" y="5175"/>
                  </a:cubicBezTo>
                  <a:cubicBezTo>
                    <a:pt x="1538" y="5175"/>
                    <a:pt x="887" y="4966"/>
                    <a:pt x="346" y="4539"/>
                  </a:cubicBezTo>
                  <a:cubicBezTo>
                    <a:pt x="314" y="4516"/>
                    <a:pt x="276" y="4505"/>
                    <a:pt x="237" y="4505"/>
                  </a:cubicBezTo>
                  <a:cubicBezTo>
                    <a:pt x="177" y="4505"/>
                    <a:pt x="116" y="4531"/>
                    <a:pt x="72" y="4575"/>
                  </a:cubicBezTo>
                  <a:cubicBezTo>
                    <a:pt x="1" y="4646"/>
                    <a:pt x="25" y="4765"/>
                    <a:pt x="96" y="4837"/>
                  </a:cubicBezTo>
                  <a:cubicBezTo>
                    <a:pt x="715" y="5313"/>
                    <a:pt x="1453" y="5551"/>
                    <a:pt x="2180" y="5551"/>
                  </a:cubicBezTo>
                  <a:cubicBezTo>
                    <a:pt x="3061" y="5551"/>
                    <a:pt x="3930" y="5218"/>
                    <a:pt x="4597" y="4551"/>
                  </a:cubicBezTo>
                  <a:cubicBezTo>
                    <a:pt x="5823" y="3349"/>
                    <a:pt x="5942" y="1420"/>
                    <a:pt x="4882" y="62"/>
                  </a:cubicBezTo>
                  <a:cubicBezTo>
                    <a:pt x="4849" y="22"/>
                    <a:pt x="4796" y="1"/>
                    <a:pt x="47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9" name="Google Shape;199;p20"/>
          <p:cNvGrpSpPr/>
          <p:nvPr/>
        </p:nvGrpSpPr>
        <p:grpSpPr>
          <a:xfrm>
            <a:off x="6868684" y="1659985"/>
            <a:ext cx="273857" cy="274147"/>
            <a:chOff x="7538896" y="1970156"/>
            <a:chExt cx="361147" cy="361529"/>
          </a:xfrm>
        </p:grpSpPr>
        <p:sp>
          <p:nvSpPr>
            <p:cNvPr id="200" name="Google Shape;200;p20"/>
            <p:cNvSpPr/>
            <p:nvPr/>
          </p:nvSpPr>
          <p:spPr>
            <a:xfrm>
              <a:off x="7538896" y="1970156"/>
              <a:ext cx="361147" cy="361529"/>
            </a:xfrm>
            <a:custGeom>
              <a:avLst/>
              <a:gdLst/>
              <a:ahLst/>
              <a:cxnLst/>
              <a:rect l="l" t="t" r="r" b="b"/>
              <a:pathLst>
                <a:path w="11347" h="11359" extrusionOk="0">
                  <a:moveTo>
                    <a:pt x="8918" y="584"/>
                  </a:moveTo>
                  <a:lnTo>
                    <a:pt x="9477" y="1155"/>
                  </a:lnTo>
                  <a:lnTo>
                    <a:pt x="9632" y="1298"/>
                  </a:lnTo>
                  <a:lnTo>
                    <a:pt x="10239" y="1905"/>
                  </a:lnTo>
                  <a:lnTo>
                    <a:pt x="10704" y="2370"/>
                  </a:lnTo>
                  <a:lnTo>
                    <a:pt x="8918" y="2370"/>
                  </a:lnTo>
                  <a:lnTo>
                    <a:pt x="8918" y="584"/>
                  </a:lnTo>
                  <a:close/>
                  <a:moveTo>
                    <a:pt x="2631" y="4644"/>
                  </a:moveTo>
                  <a:cubicBezTo>
                    <a:pt x="3322" y="4644"/>
                    <a:pt x="3882" y="5215"/>
                    <a:pt x="3882" y="5894"/>
                  </a:cubicBezTo>
                  <a:lnTo>
                    <a:pt x="3882" y="6192"/>
                  </a:lnTo>
                  <a:lnTo>
                    <a:pt x="3810" y="6192"/>
                  </a:lnTo>
                  <a:cubicBezTo>
                    <a:pt x="3429" y="6108"/>
                    <a:pt x="3310" y="5596"/>
                    <a:pt x="3286" y="5596"/>
                  </a:cubicBezTo>
                  <a:cubicBezTo>
                    <a:pt x="3274" y="5525"/>
                    <a:pt x="3215" y="5477"/>
                    <a:pt x="3155" y="5465"/>
                  </a:cubicBezTo>
                  <a:cubicBezTo>
                    <a:pt x="3143" y="5463"/>
                    <a:pt x="3132" y="5462"/>
                    <a:pt x="3121" y="5462"/>
                  </a:cubicBezTo>
                  <a:cubicBezTo>
                    <a:pt x="3064" y="5462"/>
                    <a:pt x="3016" y="5487"/>
                    <a:pt x="2977" y="5537"/>
                  </a:cubicBezTo>
                  <a:cubicBezTo>
                    <a:pt x="2477" y="6156"/>
                    <a:pt x="1429" y="6156"/>
                    <a:pt x="1417" y="6156"/>
                  </a:cubicBezTo>
                  <a:lnTo>
                    <a:pt x="1298" y="6156"/>
                  </a:lnTo>
                  <a:lnTo>
                    <a:pt x="1286" y="6168"/>
                  </a:lnTo>
                  <a:lnTo>
                    <a:pt x="1262" y="6180"/>
                  </a:lnTo>
                  <a:lnTo>
                    <a:pt x="1262" y="5894"/>
                  </a:lnTo>
                  <a:cubicBezTo>
                    <a:pt x="1262" y="5215"/>
                    <a:pt x="1834" y="4644"/>
                    <a:pt x="2512" y="4644"/>
                  </a:cubicBezTo>
                  <a:close/>
                  <a:moveTo>
                    <a:pt x="1238" y="6644"/>
                  </a:moveTo>
                  <a:lnTo>
                    <a:pt x="1238" y="7192"/>
                  </a:lnTo>
                  <a:cubicBezTo>
                    <a:pt x="1107" y="7180"/>
                    <a:pt x="1000" y="7061"/>
                    <a:pt x="1000" y="6930"/>
                  </a:cubicBezTo>
                  <a:cubicBezTo>
                    <a:pt x="1000" y="6846"/>
                    <a:pt x="1024" y="6775"/>
                    <a:pt x="1084" y="6715"/>
                  </a:cubicBezTo>
                  <a:cubicBezTo>
                    <a:pt x="1143" y="6715"/>
                    <a:pt x="1191" y="6692"/>
                    <a:pt x="1226" y="6644"/>
                  </a:cubicBezTo>
                  <a:close/>
                  <a:moveTo>
                    <a:pt x="3929" y="6656"/>
                  </a:moveTo>
                  <a:cubicBezTo>
                    <a:pt x="3965" y="6680"/>
                    <a:pt x="4001" y="6715"/>
                    <a:pt x="4048" y="6715"/>
                  </a:cubicBezTo>
                  <a:cubicBezTo>
                    <a:pt x="4108" y="6763"/>
                    <a:pt x="4132" y="6835"/>
                    <a:pt x="4132" y="6918"/>
                  </a:cubicBezTo>
                  <a:cubicBezTo>
                    <a:pt x="4155" y="7061"/>
                    <a:pt x="4048" y="7180"/>
                    <a:pt x="3917" y="7192"/>
                  </a:cubicBezTo>
                  <a:lnTo>
                    <a:pt x="3917" y="6656"/>
                  </a:lnTo>
                  <a:close/>
                  <a:moveTo>
                    <a:pt x="3036" y="5942"/>
                  </a:moveTo>
                  <a:cubicBezTo>
                    <a:pt x="3120" y="6132"/>
                    <a:pt x="3286" y="6358"/>
                    <a:pt x="3572" y="6465"/>
                  </a:cubicBezTo>
                  <a:lnTo>
                    <a:pt x="3572" y="7227"/>
                  </a:lnTo>
                  <a:cubicBezTo>
                    <a:pt x="3560" y="7704"/>
                    <a:pt x="3167" y="8085"/>
                    <a:pt x="2691" y="8085"/>
                  </a:cubicBezTo>
                  <a:lnTo>
                    <a:pt x="2477" y="8085"/>
                  </a:lnTo>
                  <a:cubicBezTo>
                    <a:pt x="2000" y="8085"/>
                    <a:pt x="1607" y="7692"/>
                    <a:pt x="1607" y="7227"/>
                  </a:cubicBezTo>
                  <a:lnTo>
                    <a:pt x="1607" y="6501"/>
                  </a:lnTo>
                  <a:cubicBezTo>
                    <a:pt x="1917" y="6477"/>
                    <a:pt x="2572" y="6370"/>
                    <a:pt x="3036" y="5942"/>
                  </a:cubicBezTo>
                  <a:close/>
                  <a:moveTo>
                    <a:pt x="2917" y="8418"/>
                  </a:moveTo>
                  <a:lnTo>
                    <a:pt x="2917" y="8656"/>
                  </a:lnTo>
                  <a:lnTo>
                    <a:pt x="2917" y="8668"/>
                  </a:lnTo>
                  <a:lnTo>
                    <a:pt x="2572" y="9025"/>
                  </a:lnTo>
                  <a:lnTo>
                    <a:pt x="2250" y="8692"/>
                  </a:lnTo>
                  <a:lnTo>
                    <a:pt x="2250" y="8418"/>
                  </a:lnTo>
                  <a:cubicBezTo>
                    <a:pt x="2322" y="8430"/>
                    <a:pt x="2393" y="8430"/>
                    <a:pt x="2477" y="8430"/>
                  </a:cubicBezTo>
                  <a:lnTo>
                    <a:pt x="2691" y="8430"/>
                  </a:lnTo>
                  <a:cubicBezTo>
                    <a:pt x="2774" y="8430"/>
                    <a:pt x="2846" y="8418"/>
                    <a:pt x="2917" y="8418"/>
                  </a:cubicBezTo>
                  <a:close/>
                  <a:moveTo>
                    <a:pt x="8561" y="346"/>
                  </a:moveTo>
                  <a:lnTo>
                    <a:pt x="8561" y="2560"/>
                  </a:lnTo>
                  <a:cubicBezTo>
                    <a:pt x="8561" y="2667"/>
                    <a:pt x="8632" y="2739"/>
                    <a:pt x="8739" y="2739"/>
                  </a:cubicBezTo>
                  <a:lnTo>
                    <a:pt x="10954" y="2739"/>
                  </a:lnTo>
                  <a:lnTo>
                    <a:pt x="10954" y="10954"/>
                  </a:lnTo>
                  <a:lnTo>
                    <a:pt x="5167" y="10954"/>
                  </a:lnTo>
                  <a:lnTo>
                    <a:pt x="5167" y="10263"/>
                  </a:lnTo>
                  <a:cubicBezTo>
                    <a:pt x="5167" y="9454"/>
                    <a:pt x="4608" y="9049"/>
                    <a:pt x="4310" y="8954"/>
                  </a:cubicBezTo>
                  <a:lnTo>
                    <a:pt x="3274" y="8537"/>
                  </a:lnTo>
                  <a:lnTo>
                    <a:pt x="3274" y="8311"/>
                  </a:lnTo>
                  <a:cubicBezTo>
                    <a:pt x="3560" y="8156"/>
                    <a:pt x="3786" y="7894"/>
                    <a:pt x="3870" y="7561"/>
                  </a:cubicBezTo>
                  <a:cubicBezTo>
                    <a:pt x="4215" y="7561"/>
                    <a:pt x="4489" y="7287"/>
                    <a:pt x="4489" y="6930"/>
                  </a:cubicBezTo>
                  <a:cubicBezTo>
                    <a:pt x="4489" y="6715"/>
                    <a:pt x="4394" y="6525"/>
                    <a:pt x="4239" y="6418"/>
                  </a:cubicBezTo>
                  <a:lnTo>
                    <a:pt x="4239" y="5942"/>
                  </a:lnTo>
                  <a:cubicBezTo>
                    <a:pt x="4239" y="5108"/>
                    <a:pt x="3620" y="4429"/>
                    <a:pt x="2810" y="4346"/>
                  </a:cubicBezTo>
                  <a:lnTo>
                    <a:pt x="2810" y="346"/>
                  </a:lnTo>
                  <a:close/>
                  <a:moveTo>
                    <a:pt x="2679" y="0"/>
                  </a:moveTo>
                  <a:cubicBezTo>
                    <a:pt x="2572" y="0"/>
                    <a:pt x="2500" y="72"/>
                    <a:pt x="2500" y="179"/>
                  </a:cubicBezTo>
                  <a:lnTo>
                    <a:pt x="2500" y="4358"/>
                  </a:lnTo>
                  <a:cubicBezTo>
                    <a:pt x="1643" y="4394"/>
                    <a:pt x="953" y="5108"/>
                    <a:pt x="953" y="5965"/>
                  </a:cubicBezTo>
                  <a:lnTo>
                    <a:pt x="953" y="6442"/>
                  </a:lnTo>
                  <a:cubicBezTo>
                    <a:pt x="786" y="6561"/>
                    <a:pt x="691" y="6739"/>
                    <a:pt x="691" y="6954"/>
                  </a:cubicBezTo>
                  <a:cubicBezTo>
                    <a:pt x="691" y="7299"/>
                    <a:pt x="965" y="7597"/>
                    <a:pt x="1322" y="7597"/>
                  </a:cubicBezTo>
                  <a:cubicBezTo>
                    <a:pt x="1417" y="7918"/>
                    <a:pt x="1643" y="8192"/>
                    <a:pt x="1917" y="8335"/>
                  </a:cubicBezTo>
                  <a:lnTo>
                    <a:pt x="1917" y="8561"/>
                  </a:lnTo>
                  <a:lnTo>
                    <a:pt x="845" y="8978"/>
                  </a:lnTo>
                  <a:cubicBezTo>
                    <a:pt x="548" y="9085"/>
                    <a:pt x="0" y="9478"/>
                    <a:pt x="0" y="10287"/>
                  </a:cubicBezTo>
                  <a:lnTo>
                    <a:pt x="0" y="11180"/>
                  </a:lnTo>
                  <a:cubicBezTo>
                    <a:pt x="0" y="11287"/>
                    <a:pt x="72" y="11359"/>
                    <a:pt x="179" y="11359"/>
                  </a:cubicBezTo>
                  <a:lnTo>
                    <a:pt x="965" y="11359"/>
                  </a:lnTo>
                  <a:cubicBezTo>
                    <a:pt x="1072" y="11359"/>
                    <a:pt x="1143" y="11287"/>
                    <a:pt x="1143" y="11180"/>
                  </a:cubicBezTo>
                  <a:cubicBezTo>
                    <a:pt x="1143" y="11073"/>
                    <a:pt x="1072" y="11002"/>
                    <a:pt x="965" y="11002"/>
                  </a:cubicBezTo>
                  <a:lnTo>
                    <a:pt x="357" y="11002"/>
                  </a:lnTo>
                  <a:lnTo>
                    <a:pt x="357" y="10263"/>
                  </a:lnTo>
                  <a:cubicBezTo>
                    <a:pt x="357" y="9513"/>
                    <a:pt x="941" y="9287"/>
                    <a:pt x="965" y="9287"/>
                  </a:cubicBezTo>
                  <a:lnTo>
                    <a:pt x="988" y="9287"/>
                  </a:lnTo>
                  <a:lnTo>
                    <a:pt x="1965" y="8906"/>
                  </a:lnTo>
                  <a:lnTo>
                    <a:pt x="1977" y="8918"/>
                  </a:lnTo>
                  <a:lnTo>
                    <a:pt x="2500" y="9430"/>
                  </a:lnTo>
                  <a:cubicBezTo>
                    <a:pt x="2536" y="9454"/>
                    <a:pt x="2572" y="9466"/>
                    <a:pt x="2619" y="9466"/>
                  </a:cubicBezTo>
                  <a:cubicBezTo>
                    <a:pt x="2667" y="9466"/>
                    <a:pt x="2715" y="9454"/>
                    <a:pt x="2739" y="9406"/>
                  </a:cubicBezTo>
                  <a:lnTo>
                    <a:pt x="3251" y="8894"/>
                  </a:lnTo>
                  <a:lnTo>
                    <a:pt x="4227" y="9275"/>
                  </a:lnTo>
                  <a:lnTo>
                    <a:pt x="4239" y="9275"/>
                  </a:lnTo>
                  <a:cubicBezTo>
                    <a:pt x="4239" y="9275"/>
                    <a:pt x="4858" y="9490"/>
                    <a:pt x="4858" y="10240"/>
                  </a:cubicBezTo>
                  <a:lnTo>
                    <a:pt x="4858" y="10954"/>
                  </a:lnTo>
                  <a:lnTo>
                    <a:pt x="1607" y="10954"/>
                  </a:lnTo>
                  <a:cubicBezTo>
                    <a:pt x="1500" y="10954"/>
                    <a:pt x="1429" y="11037"/>
                    <a:pt x="1429" y="11133"/>
                  </a:cubicBezTo>
                  <a:cubicBezTo>
                    <a:pt x="1429" y="11240"/>
                    <a:pt x="1500" y="11311"/>
                    <a:pt x="1607" y="11311"/>
                  </a:cubicBezTo>
                  <a:lnTo>
                    <a:pt x="11168" y="11311"/>
                  </a:lnTo>
                  <a:cubicBezTo>
                    <a:pt x="11263" y="11311"/>
                    <a:pt x="11347" y="11240"/>
                    <a:pt x="11347" y="11133"/>
                  </a:cubicBezTo>
                  <a:lnTo>
                    <a:pt x="11311" y="2536"/>
                  </a:lnTo>
                  <a:lnTo>
                    <a:pt x="11311" y="2501"/>
                  </a:lnTo>
                  <a:lnTo>
                    <a:pt x="11311" y="2489"/>
                  </a:lnTo>
                  <a:cubicBezTo>
                    <a:pt x="11311" y="2489"/>
                    <a:pt x="11311" y="2477"/>
                    <a:pt x="11299" y="2477"/>
                  </a:cubicBezTo>
                  <a:lnTo>
                    <a:pt x="11287" y="2465"/>
                  </a:lnTo>
                  <a:lnTo>
                    <a:pt x="11263" y="2441"/>
                  </a:lnTo>
                  <a:lnTo>
                    <a:pt x="9882" y="1060"/>
                  </a:lnTo>
                  <a:lnTo>
                    <a:pt x="8870" y="48"/>
                  </a:lnTo>
                  <a:lnTo>
                    <a:pt x="8858" y="36"/>
                  </a:lnTo>
                  <a:lnTo>
                    <a:pt x="8846" y="12"/>
                  </a:lnTo>
                  <a:cubicBezTo>
                    <a:pt x="8846" y="12"/>
                    <a:pt x="8823" y="12"/>
                    <a:pt x="882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0"/>
            <p:cNvSpPr/>
            <p:nvPr/>
          </p:nvSpPr>
          <p:spPr>
            <a:xfrm>
              <a:off x="7685907" y="2066784"/>
              <a:ext cx="101211" cy="11394"/>
            </a:xfrm>
            <a:custGeom>
              <a:avLst/>
              <a:gdLst/>
              <a:ahLst/>
              <a:cxnLst/>
              <a:rect l="l" t="t" r="r" b="b"/>
              <a:pathLst>
                <a:path w="3180" h="358" extrusionOk="0">
                  <a:moveTo>
                    <a:pt x="179" y="0"/>
                  </a:moveTo>
                  <a:cubicBezTo>
                    <a:pt x="72" y="0"/>
                    <a:pt x="1" y="84"/>
                    <a:pt x="1" y="179"/>
                  </a:cubicBezTo>
                  <a:cubicBezTo>
                    <a:pt x="1" y="286"/>
                    <a:pt x="72" y="358"/>
                    <a:pt x="179" y="358"/>
                  </a:cubicBezTo>
                  <a:lnTo>
                    <a:pt x="3001" y="358"/>
                  </a:lnTo>
                  <a:cubicBezTo>
                    <a:pt x="3108" y="358"/>
                    <a:pt x="3180" y="286"/>
                    <a:pt x="3180" y="179"/>
                  </a:cubicBezTo>
                  <a:cubicBezTo>
                    <a:pt x="3180" y="84"/>
                    <a:pt x="3108" y="0"/>
                    <a:pt x="30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0"/>
            <p:cNvSpPr/>
            <p:nvPr/>
          </p:nvSpPr>
          <p:spPr>
            <a:xfrm>
              <a:off x="7685907" y="2106187"/>
              <a:ext cx="147075" cy="11394"/>
            </a:xfrm>
            <a:custGeom>
              <a:avLst/>
              <a:gdLst/>
              <a:ahLst/>
              <a:cxnLst/>
              <a:rect l="l" t="t" r="r" b="b"/>
              <a:pathLst>
                <a:path w="4621" h="358" extrusionOk="0">
                  <a:moveTo>
                    <a:pt x="179" y="1"/>
                  </a:moveTo>
                  <a:cubicBezTo>
                    <a:pt x="72" y="1"/>
                    <a:pt x="1" y="72"/>
                    <a:pt x="1" y="179"/>
                  </a:cubicBezTo>
                  <a:cubicBezTo>
                    <a:pt x="1" y="286"/>
                    <a:pt x="72" y="358"/>
                    <a:pt x="179" y="358"/>
                  </a:cubicBezTo>
                  <a:lnTo>
                    <a:pt x="4442" y="358"/>
                  </a:lnTo>
                  <a:cubicBezTo>
                    <a:pt x="4549" y="358"/>
                    <a:pt x="4620" y="286"/>
                    <a:pt x="4620" y="179"/>
                  </a:cubicBezTo>
                  <a:cubicBezTo>
                    <a:pt x="4620" y="72"/>
                    <a:pt x="4549" y="1"/>
                    <a:pt x="444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0"/>
            <p:cNvSpPr/>
            <p:nvPr/>
          </p:nvSpPr>
          <p:spPr>
            <a:xfrm>
              <a:off x="7685907" y="2145239"/>
              <a:ext cx="147075" cy="11394"/>
            </a:xfrm>
            <a:custGeom>
              <a:avLst/>
              <a:gdLst/>
              <a:ahLst/>
              <a:cxnLst/>
              <a:rect l="l" t="t" r="r" b="b"/>
              <a:pathLst>
                <a:path w="4621" h="358" extrusionOk="0">
                  <a:moveTo>
                    <a:pt x="179" y="0"/>
                  </a:moveTo>
                  <a:cubicBezTo>
                    <a:pt x="72" y="0"/>
                    <a:pt x="1" y="71"/>
                    <a:pt x="1" y="179"/>
                  </a:cubicBezTo>
                  <a:cubicBezTo>
                    <a:pt x="1" y="274"/>
                    <a:pt x="72" y="357"/>
                    <a:pt x="179" y="357"/>
                  </a:cubicBezTo>
                  <a:lnTo>
                    <a:pt x="4442" y="357"/>
                  </a:lnTo>
                  <a:cubicBezTo>
                    <a:pt x="4549" y="357"/>
                    <a:pt x="4620" y="274"/>
                    <a:pt x="4620" y="179"/>
                  </a:cubicBezTo>
                  <a:cubicBezTo>
                    <a:pt x="4620" y="83"/>
                    <a:pt x="4537" y="0"/>
                    <a:pt x="444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20"/>
            <p:cNvSpPr/>
            <p:nvPr/>
          </p:nvSpPr>
          <p:spPr>
            <a:xfrm>
              <a:off x="7685907" y="2184260"/>
              <a:ext cx="147075" cy="11394"/>
            </a:xfrm>
            <a:custGeom>
              <a:avLst/>
              <a:gdLst/>
              <a:ahLst/>
              <a:cxnLst/>
              <a:rect l="l" t="t" r="r" b="b"/>
              <a:pathLst>
                <a:path w="4621" h="358" extrusionOk="0">
                  <a:moveTo>
                    <a:pt x="179" y="0"/>
                  </a:moveTo>
                  <a:cubicBezTo>
                    <a:pt x="72" y="0"/>
                    <a:pt x="1" y="84"/>
                    <a:pt x="1" y="179"/>
                  </a:cubicBezTo>
                  <a:cubicBezTo>
                    <a:pt x="1" y="286"/>
                    <a:pt x="72" y="358"/>
                    <a:pt x="179" y="358"/>
                  </a:cubicBezTo>
                  <a:lnTo>
                    <a:pt x="4442" y="358"/>
                  </a:lnTo>
                  <a:cubicBezTo>
                    <a:pt x="4549" y="358"/>
                    <a:pt x="4620" y="286"/>
                    <a:pt x="4620" y="179"/>
                  </a:cubicBezTo>
                  <a:cubicBezTo>
                    <a:pt x="4620" y="84"/>
                    <a:pt x="4537" y="0"/>
                    <a:pt x="444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0"/>
            <p:cNvSpPr/>
            <p:nvPr/>
          </p:nvSpPr>
          <p:spPr>
            <a:xfrm>
              <a:off x="7685907" y="2223280"/>
              <a:ext cx="147075" cy="11394"/>
            </a:xfrm>
            <a:custGeom>
              <a:avLst/>
              <a:gdLst/>
              <a:ahLst/>
              <a:cxnLst/>
              <a:rect l="l" t="t" r="r" b="b"/>
              <a:pathLst>
                <a:path w="4621" h="358" extrusionOk="0">
                  <a:moveTo>
                    <a:pt x="179" y="1"/>
                  </a:moveTo>
                  <a:cubicBezTo>
                    <a:pt x="72" y="1"/>
                    <a:pt x="1" y="72"/>
                    <a:pt x="1" y="179"/>
                  </a:cubicBezTo>
                  <a:cubicBezTo>
                    <a:pt x="1" y="286"/>
                    <a:pt x="72" y="358"/>
                    <a:pt x="179" y="358"/>
                  </a:cubicBezTo>
                  <a:lnTo>
                    <a:pt x="4442" y="358"/>
                  </a:lnTo>
                  <a:cubicBezTo>
                    <a:pt x="4549" y="358"/>
                    <a:pt x="4620" y="286"/>
                    <a:pt x="4620" y="179"/>
                  </a:cubicBezTo>
                  <a:cubicBezTo>
                    <a:pt x="4620" y="84"/>
                    <a:pt x="4537" y="1"/>
                    <a:pt x="444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21"/>
          <p:cNvSpPr txBox="1">
            <a:spLocks noGrp="1"/>
          </p:cNvSpPr>
          <p:nvPr>
            <p:ph type="title"/>
          </p:nvPr>
        </p:nvSpPr>
        <p:spPr>
          <a:xfrm>
            <a:off x="720100" y="5395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AI TECH AGENCY INFOGRAPHICS</a:t>
            </a:r>
            <a:endParaRPr/>
          </a:p>
        </p:txBody>
      </p:sp>
      <p:sp>
        <p:nvSpPr>
          <p:cNvPr id="211" name="Google Shape;211;p21"/>
          <p:cNvSpPr txBox="1"/>
          <p:nvPr/>
        </p:nvSpPr>
        <p:spPr>
          <a:xfrm>
            <a:off x="5224725" y="3961175"/>
            <a:ext cx="3111000" cy="64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dirty="0">
                <a:solidFill>
                  <a:schemeClr val="lt2"/>
                </a:solidFill>
                <a:latin typeface="Fira Sans Condensed"/>
                <a:ea typeface="Fira Sans Condensed"/>
                <a:cs typeface="Fira Sans Condensed"/>
                <a:sym typeface="Fira Sans Condensed"/>
              </a:rPr>
              <a:t>Follow the link in the graph to modify its data and then paste the new one here. </a:t>
            </a:r>
            <a:r>
              <a:rPr lang="en" sz="1200" b="1" dirty="0">
                <a:solidFill>
                  <a:schemeClr val="lt2"/>
                </a:solidFill>
                <a:uFill>
                  <a:noFill/>
                </a:uFill>
                <a:latin typeface="Fira Sans Condensed"/>
                <a:ea typeface="Fira Sans Condensed"/>
                <a:cs typeface="Fira Sans Condensed"/>
                <a:sym typeface="Fira Sans Condensed"/>
                <a:hlinkClick r:id="rId3">
                  <a:extLst>
                    <a:ext uri="{A12FA001-AC4F-418D-AE19-62706E023703}">
                      <ahyp:hlinkClr xmlns:ahyp="http://schemas.microsoft.com/office/drawing/2018/hyperlinkcolor" val="tx"/>
                    </a:ext>
                  </a:extLst>
                </a:hlinkClick>
              </a:rPr>
              <a:t>For more info, click here</a:t>
            </a:r>
            <a:endParaRPr sz="1200" b="1" dirty="0">
              <a:solidFill>
                <a:schemeClr val="lt2"/>
              </a:solidFill>
              <a:latin typeface="Fira Sans Condensed"/>
              <a:ea typeface="Fira Sans Condensed"/>
              <a:cs typeface="Fira Sans Condensed"/>
              <a:sym typeface="Fira Sans Condensed"/>
            </a:endParaRPr>
          </a:p>
        </p:txBody>
      </p:sp>
      <p:grpSp>
        <p:nvGrpSpPr>
          <p:cNvPr id="212" name="Google Shape;212;p21"/>
          <p:cNvGrpSpPr/>
          <p:nvPr/>
        </p:nvGrpSpPr>
        <p:grpSpPr>
          <a:xfrm>
            <a:off x="808228" y="1814202"/>
            <a:ext cx="2048400" cy="1134643"/>
            <a:chOff x="808228" y="1814202"/>
            <a:chExt cx="2048400" cy="1134643"/>
          </a:xfrm>
        </p:grpSpPr>
        <p:sp>
          <p:nvSpPr>
            <p:cNvPr id="213" name="Google Shape;213;p21"/>
            <p:cNvSpPr txBox="1"/>
            <p:nvPr/>
          </p:nvSpPr>
          <p:spPr>
            <a:xfrm flipH="1">
              <a:off x="808228" y="2146036"/>
              <a:ext cx="2048400" cy="457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400" b="1">
                  <a:solidFill>
                    <a:schemeClr val="lt2"/>
                  </a:solidFill>
                  <a:latin typeface="Rajdhani"/>
                  <a:ea typeface="Rajdhani"/>
                  <a:cs typeface="Rajdhani"/>
                  <a:sym typeface="Rajdhani"/>
                </a:rPr>
                <a:t>MERCURY</a:t>
              </a:r>
              <a:endParaRPr sz="2400" b="1">
                <a:solidFill>
                  <a:schemeClr val="lt2"/>
                </a:solidFill>
                <a:latin typeface="Rajdhani"/>
                <a:ea typeface="Rajdhani"/>
                <a:cs typeface="Rajdhani"/>
                <a:sym typeface="Rajdhani"/>
              </a:endParaRPr>
            </a:p>
          </p:txBody>
        </p:sp>
        <p:sp>
          <p:nvSpPr>
            <p:cNvPr id="214" name="Google Shape;214;p21"/>
            <p:cNvSpPr txBox="1"/>
            <p:nvPr/>
          </p:nvSpPr>
          <p:spPr>
            <a:xfrm flipH="1">
              <a:off x="808228" y="2400144"/>
              <a:ext cx="2048400" cy="548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2"/>
                  </a:solidFill>
                  <a:latin typeface="Fira Sans Condensed"/>
                  <a:ea typeface="Fira Sans Condensed"/>
                  <a:cs typeface="Fira Sans Condensed"/>
                  <a:sym typeface="Fira Sans Condensed"/>
                </a:rPr>
                <a:t>Mercury is the closest planet to the Sun</a:t>
              </a:r>
              <a:endParaRPr>
                <a:solidFill>
                  <a:schemeClr val="lt2"/>
                </a:solidFill>
                <a:latin typeface="Fira Sans Condensed"/>
                <a:ea typeface="Fira Sans Condensed"/>
                <a:cs typeface="Fira Sans Condensed"/>
                <a:sym typeface="Fira Sans Condensed"/>
              </a:endParaRPr>
            </a:p>
          </p:txBody>
        </p:sp>
        <p:sp>
          <p:nvSpPr>
            <p:cNvPr id="215" name="Google Shape;215;p21"/>
            <p:cNvSpPr txBox="1"/>
            <p:nvPr/>
          </p:nvSpPr>
          <p:spPr>
            <a:xfrm flipH="1">
              <a:off x="1368175" y="1814202"/>
              <a:ext cx="928500" cy="36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lt2"/>
                  </a:solidFill>
                  <a:latin typeface="Rajdhani"/>
                  <a:ea typeface="Rajdhani"/>
                  <a:cs typeface="Rajdhani"/>
                  <a:sym typeface="Rajdhani"/>
                </a:rPr>
                <a:t>24%</a:t>
              </a:r>
              <a:endParaRPr sz="2400" b="1">
                <a:solidFill>
                  <a:schemeClr val="lt2"/>
                </a:solidFill>
                <a:latin typeface="Rajdhani"/>
                <a:ea typeface="Rajdhani"/>
                <a:cs typeface="Rajdhani"/>
                <a:sym typeface="Rajdhani"/>
              </a:endParaRPr>
            </a:p>
          </p:txBody>
        </p:sp>
      </p:grpSp>
      <p:sp>
        <p:nvSpPr>
          <p:cNvPr id="216" name="Google Shape;216;p21"/>
          <p:cNvSpPr/>
          <p:nvPr/>
        </p:nvSpPr>
        <p:spPr>
          <a:xfrm>
            <a:off x="1768978" y="1686250"/>
            <a:ext cx="126900" cy="126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7" name="Google Shape;217;p21"/>
          <p:cNvGrpSpPr/>
          <p:nvPr/>
        </p:nvGrpSpPr>
        <p:grpSpPr>
          <a:xfrm>
            <a:off x="2953103" y="1814202"/>
            <a:ext cx="2048400" cy="1134643"/>
            <a:chOff x="2953103" y="1814202"/>
            <a:chExt cx="2048400" cy="1134643"/>
          </a:xfrm>
        </p:grpSpPr>
        <p:sp>
          <p:nvSpPr>
            <p:cNvPr id="218" name="Google Shape;218;p21"/>
            <p:cNvSpPr txBox="1"/>
            <p:nvPr/>
          </p:nvSpPr>
          <p:spPr>
            <a:xfrm flipH="1">
              <a:off x="2953103" y="2138981"/>
              <a:ext cx="2048400" cy="457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400" b="1">
                  <a:solidFill>
                    <a:schemeClr val="lt2"/>
                  </a:solidFill>
                  <a:latin typeface="Rajdhani"/>
                  <a:ea typeface="Rajdhani"/>
                  <a:cs typeface="Rajdhani"/>
                  <a:sym typeface="Rajdhani"/>
                </a:rPr>
                <a:t>VENUS</a:t>
              </a:r>
              <a:endParaRPr sz="2400" b="1">
                <a:solidFill>
                  <a:schemeClr val="lt2"/>
                </a:solidFill>
                <a:latin typeface="Rajdhani"/>
                <a:ea typeface="Rajdhani"/>
                <a:cs typeface="Rajdhani"/>
                <a:sym typeface="Rajdhani"/>
              </a:endParaRPr>
            </a:p>
          </p:txBody>
        </p:sp>
        <p:sp>
          <p:nvSpPr>
            <p:cNvPr id="219" name="Google Shape;219;p21"/>
            <p:cNvSpPr txBox="1"/>
            <p:nvPr/>
          </p:nvSpPr>
          <p:spPr>
            <a:xfrm flipH="1">
              <a:off x="2953103" y="2400144"/>
              <a:ext cx="2048400" cy="548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lt2"/>
                  </a:solidFill>
                  <a:latin typeface="Fira Sans Condensed"/>
                  <a:ea typeface="Fira Sans Condensed"/>
                  <a:cs typeface="Fira Sans Condensed"/>
                  <a:sym typeface="Fira Sans Condensed"/>
                </a:rPr>
                <a:t>Venus is the second planet from the Sun</a:t>
              </a:r>
              <a:endParaRPr dirty="0">
                <a:solidFill>
                  <a:schemeClr val="lt2"/>
                </a:solidFill>
                <a:latin typeface="Fira Sans Condensed"/>
                <a:ea typeface="Fira Sans Condensed"/>
                <a:cs typeface="Fira Sans Condensed"/>
                <a:sym typeface="Fira Sans Condensed"/>
              </a:endParaRPr>
            </a:p>
          </p:txBody>
        </p:sp>
        <p:sp>
          <p:nvSpPr>
            <p:cNvPr id="220" name="Google Shape;220;p21"/>
            <p:cNvSpPr txBox="1"/>
            <p:nvPr/>
          </p:nvSpPr>
          <p:spPr>
            <a:xfrm flipH="1">
              <a:off x="3513050" y="1814202"/>
              <a:ext cx="928500" cy="36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dirty="0">
                  <a:solidFill>
                    <a:schemeClr val="lt2"/>
                  </a:solidFill>
                  <a:latin typeface="Rajdhani"/>
                  <a:ea typeface="Rajdhani"/>
                  <a:cs typeface="Rajdhani"/>
                  <a:sym typeface="Rajdhani"/>
                </a:rPr>
                <a:t>36%</a:t>
              </a:r>
              <a:endParaRPr sz="2400" b="1" dirty="0">
                <a:solidFill>
                  <a:schemeClr val="lt2"/>
                </a:solidFill>
                <a:latin typeface="Rajdhani"/>
                <a:ea typeface="Rajdhani"/>
                <a:cs typeface="Rajdhani"/>
                <a:sym typeface="Rajdhani"/>
              </a:endParaRPr>
            </a:p>
          </p:txBody>
        </p:sp>
      </p:grpSp>
      <p:sp>
        <p:nvSpPr>
          <p:cNvPr id="221" name="Google Shape;221;p21"/>
          <p:cNvSpPr/>
          <p:nvPr/>
        </p:nvSpPr>
        <p:spPr>
          <a:xfrm>
            <a:off x="3913853" y="1686250"/>
            <a:ext cx="126900" cy="126900"/>
          </a:xfrm>
          <a:prstGeom prst="ellipse">
            <a:avLst/>
          </a:prstGeom>
          <a:solidFill>
            <a:schemeClr val="dk1"/>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2" name="Google Shape;222;p21"/>
          <p:cNvGrpSpPr/>
          <p:nvPr/>
        </p:nvGrpSpPr>
        <p:grpSpPr>
          <a:xfrm>
            <a:off x="808228" y="3309061"/>
            <a:ext cx="2048400" cy="1134398"/>
            <a:chOff x="808228" y="3309061"/>
            <a:chExt cx="2048400" cy="1134398"/>
          </a:xfrm>
        </p:grpSpPr>
        <p:sp>
          <p:nvSpPr>
            <p:cNvPr id="223" name="Google Shape;223;p21"/>
            <p:cNvSpPr txBox="1"/>
            <p:nvPr/>
          </p:nvSpPr>
          <p:spPr>
            <a:xfrm flipH="1">
              <a:off x="808228" y="3640650"/>
              <a:ext cx="2048400" cy="457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400" b="1">
                  <a:solidFill>
                    <a:schemeClr val="lt2"/>
                  </a:solidFill>
                  <a:latin typeface="Rajdhani"/>
                  <a:ea typeface="Rajdhani"/>
                  <a:cs typeface="Rajdhani"/>
                  <a:sym typeface="Rajdhani"/>
                </a:rPr>
                <a:t>MARS</a:t>
              </a:r>
              <a:endParaRPr sz="2400" b="1">
                <a:solidFill>
                  <a:schemeClr val="lt2"/>
                </a:solidFill>
                <a:latin typeface="Rajdhani"/>
                <a:ea typeface="Rajdhani"/>
                <a:cs typeface="Rajdhani"/>
                <a:sym typeface="Rajdhani"/>
              </a:endParaRPr>
            </a:p>
          </p:txBody>
        </p:sp>
        <p:sp>
          <p:nvSpPr>
            <p:cNvPr id="224" name="Google Shape;224;p21"/>
            <p:cNvSpPr txBox="1"/>
            <p:nvPr/>
          </p:nvSpPr>
          <p:spPr>
            <a:xfrm flipH="1">
              <a:off x="808228" y="3894758"/>
              <a:ext cx="2048400" cy="548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2"/>
                  </a:solidFill>
                  <a:latin typeface="Fira Sans Condensed"/>
                  <a:ea typeface="Fira Sans Condensed"/>
                  <a:cs typeface="Fira Sans Condensed"/>
                  <a:sym typeface="Fira Sans Condensed"/>
                </a:rPr>
                <a:t>Despite being red, Mars is very cold</a:t>
              </a:r>
              <a:endParaRPr>
                <a:solidFill>
                  <a:schemeClr val="lt2"/>
                </a:solidFill>
                <a:latin typeface="Fira Sans Condensed"/>
                <a:ea typeface="Fira Sans Condensed"/>
                <a:cs typeface="Fira Sans Condensed"/>
                <a:sym typeface="Fira Sans Condensed"/>
              </a:endParaRPr>
            </a:p>
          </p:txBody>
        </p:sp>
        <p:sp>
          <p:nvSpPr>
            <p:cNvPr id="225" name="Google Shape;225;p21"/>
            <p:cNvSpPr txBox="1"/>
            <p:nvPr/>
          </p:nvSpPr>
          <p:spPr>
            <a:xfrm flipH="1">
              <a:off x="1368175" y="3309061"/>
              <a:ext cx="928500" cy="36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lt2"/>
                  </a:solidFill>
                  <a:latin typeface="Rajdhani"/>
                  <a:ea typeface="Rajdhani"/>
                  <a:cs typeface="Rajdhani"/>
                  <a:sym typeface="Rajdhani"/>
                </a:rPr>
                <a:t>12%</a:t>
              </a:r>
              <a:endParaRPr sz="2400" b="1">
                <a:solidFill>
                  <a:schemeClr val="lt2"/>
                </a:solidFill>
                <a:latin typeface="Rajdhani"/>
                <a:ea typeface="Rajdhani"/>
                <a:cs typeface="Rajdhani"/>
                <a:sym typeface="Rajdhani"/>
              </a:endParaRPr>
            </a:p>
          </p:txBody>
        </p:sp>
      </p:grpSp>
      <p:sp>
        <p:nvSpPr>
          <p:cNvPr id="226" name="Google Shape;226;p21"/>
          <p:cNvSpPr/>
          <p:nvPr/>
        </p:nvSpPr>
        <p:spPr>
          <a:xfrm>
            <a:off x="1768978" y="3173656"/>
            <a:ext cx="126900" cy="126900"/>
          </a:xfrm>
          <a:prstGeom prst="ellipse">
            <a:avLst/>
          </a:prstGeom>
          <a:solidFill>
            <a:schemeClr val="lt1"/>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7" name="Google Shape;227;p21"/>
          <p:cNvGrpSpPr/>
          <p:nvPr/>
        </p:nvGrpSpPr>
        <p:grpSpPr>
          <a:xfrm>
            <a:off x="2953103" y="3309061"/>
            <a:ext cx="2048400" cy="1134398"/>
            <a:chOff x="2953103" y="3309061"/>
            <a:chExt cx="2048400" cy="1134398"/>
          </a:xfrm>
        </p:grpSpPr>
        <p:sp>
          <p:nvSpPr>
            <p:cNvPr id="228" name="Google Shape;228;p21"/>
            <p:cNvSpPr txBox="1"/>
            <p:nvPr/>
          </p:nvSpPr>
          <p:spPr>
            <a:xfrm flipH="1">
              <a:off x="2953103" y="3640650"/>
              <a:ext cx="2048400" cy="457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400" b="1">
                  <a:solidFill>
                    <a:schemeClr val="lt2"/>
                  </a:solidFill>
                  <a:latin typeface="Rajdhani"/>
                  <a:ea typeface="Rajdhani"/>
                  <a:cs typeface="Rajdhani"/>
                  <a:sym typeface="Rajdhani"/>
                </a:rPr>
                <a:t>JUPITER</a:t>
              </a:r>
              <a:endParaRPr sz="2400" b="1">
                <a:solidFill>
                  <a:schemeClr val="lt2"/>
                </a:solidFill>
                <a:latin typeface="Rajdhani"/>
                <a:ea typeface="Rajdhani"/>
                <a:cs typeface="Rajdhani"/>
                <a:sym typeface="Rajdhani"/>
              </a:endParaRPr>
            </a:p>
          </p:txBody>
        </p:sp>
        <p:sp>
          <p:nvSpPr>
            <p:cNvPr id="229" name="Google Shape;229;p21"/>
            <p:cNvSpPr txBox="1"/>
            <p:nvPr/>
          </p:nvSpPr>
          <p:spPr>
            <a:xfrm flipH="1">
              <a:off x="2953103" y="3894758"/>
              <a:ext cx="2048400" cy="548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2"/>
                  </a:solidFill>
                  <a:latin typeface="Fira Sans Condensed"/>
                  <a:ea typeface="Fira Sans Condensed"/>
                  <a:cs typeface="Fira Sans Condensed"/>
                  <a:sym typeface="Fira Sans Condensed"/>
                </a:rPr>
                <a:t>Jupiter was named after a Roman god</a:t>
              </a:r>
              <a:endParaRPr>
                <a:solidFill>
                  <a:schemeClr val="lt2"/>
                </a:solidFill>
                <a:latin typeface="Fira Sans Condensed"/>
                <a:ea typeface="Fira Sans Condensed"/>
                <a:cs typeface="Fira Sans Condensed"/>
                <a:sym typeface="Fira Sans Condensed"/>
              </a:endParaRPr>
            </a:p>
          </p:txBody>
        </p:sp>
        <p:sp>
          <p:nvSpPr>
            <p:cNvPr id="230" name="Google Shape;230;p21"/>
            <p:cNvSpPr txBox="1"/>
            <p:nvPr/>
          </p:nvSpPr>
          <p:spPr>
            <a:xfrm flipH="1">
              <a:off x="3513050" y="3309061"/>
              <a:ext cx="928500" cy="36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lt2"/>
                  </a:solidFill>
                  <a:latin typeface="Rajdhani"/>
                  <a:ea typeface="Rajdhani"/>
                  <a:cs typeface="Rajdhani"/>
                  <a:sym typeface="Rajdhani"/>
                </a:rPr>
                <a:t>38%</a:t>
              </a:r>
              <a:endParaRPr sz="2400" b="1">
                <a:solidFill>
                  <a:schemeClr val="lt2"/>
                </a:solidFill>
                <a:latin typeface="Rajdhani"/>
                <a:ea typeface="Rajdhani"/>
                <a:cs typeface="Rajdhani"/>
                <a:sym typeface="Rajdhani"/>
              </a:endParaRPr>
            </a:p>
          </p:txBody>
        </p:sp>
      </p:grpSp>
      <p:sp>
        <p:nvSpPr>
          <p:cNvPr id="231" name="Google Shape;231;p21"/>
          <p:cNvSpPr/>
          <p:nvPr/>
        </p:nvSpPr>
        <p:spPr>
          <a:xfrm>
            <a:off x="3913853" y="3173656"/>
            <a:ext cx="126900" cy="126900"/>
          </a:xfrm>
          <a:prstGeom prst="ellipse">
            <a:avLst/>
          </a:prstGeom>
          <a:solidFill>
            <a:schemeClr val="dk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1"/>
          <p:cNvSpPr txBox="1"/>
          <p:nvPr/>
        </p:nvSpPr>
        <p:spPr>
          <a:xfrm>
            <a:off x="3402450" y="1178275"/>
            <a:ext cx="2339100" cy="457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400" b="1">
                <a:solidFill>
                  <a:schemeClr val="lt2"/>
                </a:solidFill>
                <a:latin typeface="Rajdhani"/>
                <a:ea typeface="Rajdhani"/>
                <a:cs typeface="Rajdhani"/>
                <a:sym typeface="Rajdhani"/>
              </a:rPr>
              <a:t>WHAT WE DO</a:t>
            </a:r>
            <a:endParaRPr sz="2400" b="1">
              <a:solidFill>
                <a:schemeClr val="lt2"/>
              </a:solidFill>
              <a:latin typeface="Rajdhani"/>
              <a:ea typeface="Rajdhani"/>
              <a:cs typeface="Rajdhani"/>
              <a:sym typeface="Rajdhani"/>
            </a:endParaRPr>
          </a:p>
        </p:txBody>
      </p:sp>
      <p:pic>
        <p:nvPicPr>
          <p:cNvPr id="233" name="Google Shape;233;p21" title="Chart">
            <a:hlinkClick r:id="rId4"/>
          </p:cNvPr>
          <p:cNvPicPr preferRelativeResize="0"/>
          <p:nvPr/>
        </p:nvPicPr>
        <p:blipFill rotWithShape="1">
          <a:blip r:embed="rId5">
            <a:alphaModFix/>
          </a:blip>
          <a:srcRect l="11419" r="11365"/>
          <a:stretch/>
        </p:blipFill>
        <p:spPr>
          <a:xfrm>
            <a:off x="5584312" y="1541750"/>
            <a:ext cx="2391825" cy="24194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grpSp>
        <p:nvGrpSpPr>
          <p:cNvPr id="238" name="Google Shape;238;p22"/>
          <p:cNvGrpSpPr/>
          <p:nvPr/>
        </p:nvGrpSpPr>
        <p:grpSpPr>
          <a:xfrm>
            <a:off x="2765549" y="2205014"/>
            <a:ext cx="3612901" cy="1924724"/>
            <a:chOff x="233350" y="949250"/>
            <a:chExt cx="7137300" cy="3802300"/>
          </a:xfrm>
        </p:grpSpPr>
        <p:sp>
          <p:nvSpPr>
            <p:cNvPr id="239" name="Google Shape;239;p22"/>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F3F3F3">
                <a:alpha val="23720"/>
              </a:srgbClr>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2"/>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F3F3F3">
                <a:alpha val="23720"/>
              </a:srgbClr>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2"/>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F3F3F3">
                <a:alpha val="23720"/>
              </a:srgbClr>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2"/>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F3F3F3">
                <a:alpha val="23720"/>
              </a:srgbClr>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2"/>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F3F3F3">
                <a:alpha val="23720"/>
              </a:srgbClr>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2"/>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F3F3F3">
                <a:alpha val="23720"/>
              </a:srgbClr>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2"/>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F3F3F3">
                <a:alpha val="23720"/>
              </a:srgbClr>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2"/>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F3F3F3">
                <a:alpha val="23720"/>
              </a:srgbClr>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2"/>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F3F3F3">
                <a:alpha val="23720"/>
              </a:srgbClr>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22"/>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F3F3F3">
                <a:alpha val="23720"/>
              </a:srgbClr>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22"/>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F3F3F3">
                <a:alpha val="23720"/>
              </a:srgbClr>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2"/>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F3F3F3">
                <a:alpha val="23720"/>
              </a:srgbClr>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2"/>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F3F3F3">
                <a:alpha val="23720"/>
              </a:srgbClr>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2"/>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F3F3F3">
                <a:alpha val="23720"/>
              </a:srgbClr>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2"/>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F3F3F3">
                <a:alpha val="23720"/>
              </a:srgbClr>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2"/>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F3F3F3">
                <a:alpha val="23720"/>
              </a:srgbClr>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2"/>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F3F3F3">
                <a:alpha val="23720"/>
              </a:srgbClr>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2"/>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F3F3F3">
                <a:alpha val="23720"/>
              </a:srgbClr>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2"/>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F3F3F3">
                <a:alpha val="23720"/>
              </a:srgbClr>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2"/>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F3F3F3">
                <a:alpha val="23720"/>
              </a:srgbClr>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22"/>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F3F3F3">
                <a:alpha val="23720"/>
              </a:srgbClr>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2"/>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F3F3F3">
                <a:alpha val="23720"/>
              </a:srgbClr>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22"/>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F3F3F3">
                <a:alpha val="23720"/>
              </a:srgbClr>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2"/>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F3F3F3">
                <a:alpha val="23720"/>
              </a:srgbClr>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2"/>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F3F3F3">
                <a:alpha val="23720"/>
              </a:srgbClr>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22"/>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F3F3F3">
                <a:alpha val="23720"/>
              </a:srgbClr>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22"/>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F3F3F3">
                <a:alpha val="23720"/>
              </a:srgbClr>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22"/>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F3F3F3">
                <a:alpha val="23720"/>
              </a:srgbClr>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2"/>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F3F3F3">
                <a:alpha val="23720"/>
              </a:srgbClr>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2"/>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F3F3F3">
                <a:alpha val="23720"/>
              </a:srgbClr>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2"/>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F3F3F3">
                <a:alpha val="23720"/>
              </a:srgbClr>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2"/>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F3F3F3">
                <a:alpha val="23720"/>
              </a:srgbClr>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2"/>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F3F3F3">
                <a:alpha val="23720"/>
              </a:srgbClr>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2"/>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F3F3F3">
                <a:alpha val="23720"/>
              </a:srgbClr>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2"/>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F3F3F3">
                <a:alpha val="23720"/>
              </a:srgbClr>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2"/>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F3F3F3">
                <a:alpha val="23720"/>
              </a:srgbClr>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22"/>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F3F3F3">
                <a:alpha val="23720"/>
              </a:srgbClr>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22"/>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F3F3F3">
                <a:alpha val="23720"/>
              </a:srgbClr>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22"/>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F3F3F3">
                <a:alpha val="23720"/>
              </a:srgbClr>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22"/>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F3F3F3">
                <a:alpha val="23720"/>
              </a:srgbClr>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22"/>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F3F3F3">
                <a:alpha val="23720"/>
              </a:srgbClr>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22"/>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F3F3F3">
                <a:alpha val="23720"/>
              </a:srgbClr>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22"/>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F3F3F3">
                <a:alpha val="23720"/>
              </a:srgbClr>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22"/>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F3F3F3">
                <a:alpha val="23720"/>
              </a:srgbClr>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22"/>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F3F3F3">
                <a:alpha val="23720"/>
              </a:srgbClr>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22"/>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F3F3F3">
                <a:alpha val="23720"/>
              </a:srgbClr>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22"/>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F3F3F3">
                <a:alpha val="23720"/>
              </a:srgbClr>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2"/>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F3F3F3">
                <a:alpha val="23720"/>
              </a:srgbClr>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22"/>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F3F3F3">
                <a:alpha val="23720"/>
              </a:srgbClr>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22"/>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F3F3F3">
                <a:alpha val="23720"/>
              </a:srgbClr>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22"/>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F3F3F3">
                <a:alpha val="23720"/>
              </a:srgbClr>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0" name="Google Shape;290;p22"/>
          <p:cNvSpPr/>
          <p:nvPr/>
        </p:nvSpPr>
        <p:spPr>
          <a:xfrm>
            <a:off x="7967131" y="3486350"/>
            <a:ext cx="457200" cy="457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22"/>
          <p:cNvSpPr/>
          <p:nvPr/>
        </p:nvSpPr>
        <p:spPr>
          <a:xfrm>
            <a:off x="7967131" y="2046525"/>
            <a:ext cx="457200" cy="457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22"/>
          <p:cNvSpPr/>
          <p:nvPr/>
        </p:nvSpPr>
        <p:spPr>
          <a:xfrm>
            <a:off x="717547" y="3486350"/>
            <a:ext cx="457200" cy="457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22"/>
          <p:cNvSpPr/>
          <p:nvPr/>
        </p:nvSpPr>
        <p:spPr>
          <a:xfrm>
            <a:off x="717547" y="2046525"/>
            <a:ext cx="457200" cy="457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22"/>
          <p:cNvSpPr txBox="1">
            <a:spLocks noGrp="1"/>
          </p:cNvSpPr>
          <p:nvPr>
            <p:ph type="title"/>
          </p:nvPr>
        </p:nvSpPr>
        <p:spPr>
          <a:xfrm>
            <a:off x="720100" y="5395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AI TECH AGENCY INFOGRAPHICS</a:t>
            </a:r>
            <a:endParaRPr/>
          </a:p>
        </p:txBody>
      </p:sp>
      <p:sp>
        <p:nvSpPr>
          <p:cNvPr id="295" name="Google Shape;295;p22"/>
          <p:cNvSpPr txBox="1"/>
          <p:nvPr/>
        </p:nvSpPr>
        <p:spPr>
          <a:xfrm>
            <a:off x="3083275" y="1178275"/>
            <a:ext cx="2977500" cy="457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400" b="1">
                <a:solidFill>
                  <a:schemeClr val="lt2"/>
                </a:solidFill>
                <a:latin typeface="Rajdhani"/>
                <a:ea typeface="Rajdhani"/>
                <a:cs typeface="Rajdhani"/>
                <a:sym typeface="Rajdhani"/>
              </a:rPr>
              <a:t> OUR HEADQUARTERS</a:t>
            </a:r>
            <a:endParaRPr sz="2400" b="1">
              <a:solidFill>
                <a:schemeClr val="lt2"/>
              </a:solidFill>
              <a:latin typeface="Rajdhani"/>
              <a:ea typeface="Rajdhani"/>
              <a:cs typeface="Rajdhani"/>
              <a:sym typeface="Rajdhani"/>
            </a:endParaRPr>
          </a:p>
        </p:txBody>
      </p:sp>
      <p:grpSp>
        <p:nvGrpSpPr>
          <p:cNvPr id="296" name="Google Shape;296;p22"/>
          <p:cNvGrpSpPr/>
          <p:nvPr/>
        </p:nvGrpSpPr>
        <p:grpSpPr>
          <a:xfrm>
            <a:off x="6430163" y="2024622"/>
            <a:ext cx="1518607" cy="741874"/>
            <a:chOff x="6430163" y="2024600"/>
            <a:chExt cx="1518607" cy="740024"/>
          </a:xfrm>
        </p:grpSpPr>
        <p:sp>
          <p:nvSpPr>
            <p:cNvPr id="297" name="Google Shape;297;p22"/>
            <p:cNvSpPr txBox="1"/>
            <p:nvPr/>
          </p:nvSpPr>
          <p:spPr>
            <a:xfrm>
              <a:off x="6430163" y="2280124"/>
              <a:ext cx="1518600" cy="484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Clr>
                  <a:srgbClr val="000000"/>
                </a:buClr>
                <a:buSzPts val="1100"/>
                <a:buFont typeface="Arial"/>
                <a:buNone/>
              </a:pPr>
              <a:r>
                <a:rPr lang="en">
                  <a:solidFill>
                    <a:schemeClr val="lt2"/>
                  </a:solidFill>
                  <a:latin typeface="Fira Sans Condensed"/>
                  <a:ea typeface="Fira Sans Condensed"/>
                  <a:cs typeface="Fira Sans Condensed"/>
                  <a:sym typeface="Fira Sans Condensed"/>
                </a:rPr>
                <a:t>Saturn is the big planet with rings </a:t>
              </a:r>
              <a:endParaRPr>
                <a:solidFill>
                  <a:schemeClr val="lt2"/>
                </a:solidFill>
                <a:latin typeface="Fira Sans Condensed"/>
                <a:ea typeface="Fira Sans Condensed"/>
                <a:cs typeface="Fira Sans Condensed"/>
                <a:sym typeface="Fira Sans Condensed"/>
              </a:endParaRPr>
            </a:p>
          </p:txBody>
        </p:sp>
        <p:sp>
          <p:nvSpPr>
            <p:cNvPr id="298" name="Google Shape;298;p22"/>
            <p:cNvSpPr txBox="1"/>
            <p:nvPr/>
          </p:nvSpPr>
          <p:spPr>
            <a:xfrm>
              <a:off x="6430171" y="2024600"/>
              <a:ext cx="1518600" cy="4572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2400" b="1">
                  <a:solidFill>
                    <a:schemeClr val="lt2"/>
                  </a:solidFill>
                  <a:latin typeface="Rajdhani"/>
                  <a:ea typeface="Rajdhani"/>
                  <a:cs typeface="Rajdhani"/>
                  <a:sym typeface="Rajdhani"/>
                </a:rPr>
                <a:t>SATURN</a:t>
              </a:r>
              <a:endParaRPr sz="2400" b="1">
                <a:solidFill>
                  <a:schemeClr val="lt2"/>
                </a:solidFill>
                <a:latin typeface="Rajdhani"/>
                <a:ea typeface="Rajdhani"/>
                <a:cs typeface="Rajdhani"/>
                <a:sym typeface="Rajdhani"/>
              </a:endParaRPr>
            </a:p>
          </p:txBody>
        </p:sp>
      </p:grpSp>
      <p:grpSp>
        <p:nvGrpSpPr>
          <p:cNvPr id="299" name="Google Shape;299;p22"/>
          <p:cNvGrpSpPr/>
          <p:nvPr/>
        </p:nvGrpSpPr>
        <p:grpSpPr>
          <a:xfrm>
            <a:off x="6430163" y="3490017"/>
            <a:ext cx="1518607" cy="738332"/>
            <a:chOff x="6430163" y="3486341"/>
            <a:chExt cx="1518607" cy="736491"/>
          </a:xfrm>
        </p:grpSpPr>
        <p:sp>
          <p:nvSpPr>
            <p:cNvPr id="300" name="Google Shape;300;p22"/>
            <p:cNvSpPr txBox="1"/>
            <p:nvPr/>
          </p:nvSpPr>
          <p:spPr>
            <a:xfrm>
              <a:off x="6430163" y="3738332"/>
              <a:ext cx="1518600" cy="484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lt2"/>
                  </a:solidFill>
                  <a:latin typeface="Fira Sans Condensed"/>
                  <a:ea typeface="Fira Sans Condensed"/>
                  <a:cs typeface="Fira Sans Condensed"/>
                  <a:sym typeface="Fira Sans Condensed"/>
                </a:rPr>
                <a:t>Venus has a very beautiful name </a:t>
              </a:r>
              <a:endParaRPr>
                <a:solidFill>
                  <a:schemeClr val="lt2"/>
                </a:solidFill>
                <a:latin typeface="Fira Sans Condensed"/>
                <a:ea typeface="Fira Sans Condensed"/>
                <a:cs typeface="Fira Sans Condensed"/>
                <a:sym typeface="Fira Sans Condensed"/>
              </a:endParaRPr>
            </a:p>
          </p:txBody>
        </p:sp>
        <p:sp>
          <p:nvSpPr>
            <p:cNvPr id="301" name="Google Shape;301;p22"/>
            <p:cNvSpPr txBox="1"/>
            <p:nvPr/>
          </p:nvSpPr>
          <p:spPr>
            <a:xfrm>
              <a:off x="6430171" y="3486341"/>
              <a:ext cx="1518600" cy="4572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2400" b="1">
                  <a:solidFill>
                    <a:schemeClr val="lt2"/>
                  </a:solidFill>
                  <a:latin typeface="Rajdhani"/>
                  <a:ea typeface="Rajdhani"/>
                  <a:cs typeface="Rajdhani"/>
                  <a:sym typeface="Rajdhani"/>
                </a:rPr>
                <a:t>VENUS</a:t>
              </a:r>
              <a:endParaRPr sz="2400" b="1">
                <a:solidFill>
                  <a:schemeClr val="lt2"/>
                </a:solidFill>
                <a:latin typeface="Rajdhani"/>
                <a:ea typeface="Rajdhani"/>
                <a:cs typeface="Rajdhani"/>
                <a:sym typeface="Rajdhani"/>
              </a:endParaRPr>
            </a:p>
          </p:txBody>
        </p:sp>
      </p:grpSp>
      <p:grpSp>
        <p:nvGrpSpPr>
          <p:cNvPr id="302" name="Google Shape;302;p22"/>
          <p:cNvGrpSpPr/>
          <p:nvPr/>
        </p:nvGrpSpPr>
        <p:grpSpPr>
          <a:xfrm>
            <a:off x="1185999" y="2024600"/>
            <a:ext cx="1518607" cy="738258"/>
            <a:chOff x="1185999" y="2024600"/>
            <a:chExt cx="1518607" cy="738258"/>
          </a:xfrm>
        </p:grpSpPr>
        <p:sp>
          <p:nvSpPr>
            <p:cNvPr id="303" name="Google Shape;303;p22"/>
            <p:cNvSpPr txBox="1"/>
            <p:nvPr/>
          </p:nvSpPr>
          <p:spPr>
            <a:xfrm>
              <a:off x="1186007" y="2278358"/>
              <a:ext cx="1518600" cy="48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2"/>
                  </a:solidFill>
                  <a:latin typeface="Fira Sans Condensed"/>
                  <a:ea typeface="Fira Sans Condensed"/>
                  <a:cs typeface="Fira Sans Condensed"/>
                  <a:sym typeface="Fira Sans Condensed"/>
                </a:rPr>
                <a:t>It’s the closest planet to the Sun</a:t>
              </a:r>
              <a:endParaRPr>
                <a:solidFill>
                  <a:schemeClr val="lt2"/>
                </a:solidFill>
                <a:latin typeface="Fira Sans Condensed"/>
                <a:ea typeface="Fira Sans Condensed"/>
                <a:cs typeface="Fira Sans Condensed"/>
                <a:sym typeface="Fira Sans Condensed"/>
              </a:endParaRPr>
            </a:p>
          </p:txBody>
        </p:sp>
        <p:sp>
          <p:nvSpPr>
            <p:cNvPr id="304" name="Google Shape;304;p22"/>
            <p:cNvSpPr txBox="1"/>
            <p:nvPr/>
          </p:nvSpPr>
          <p:spPr>
            <a:xfrm>
              <a:off x="1185999" y="2024600"/>
              <a:ext cx="1518600" cy="4572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400" b="1">
                  <a:solidFill>
                    <a:schemeClr val="lt2"/>
                  </a:solidFill>
                  <a:latin typeface="Rajdhani"/>
                  <a:ea typeface="Rajdhani"/>
                  <a:cs typeface="Rajdhani"/>
                  <a:sym typeface="Rajdhani"/>
                </a:rPr>
                <a:t>MERCURY</a:t>
              </a:r>
              <a:endParaRPr sz="2400" b="1">
                <a:solidFill>
                  <a:schemeClr val="lt2"/>
                </a:solidFill>
                <a:latin typeface="Rajdhani"/>
                <a:ea typeface="Rajdhani"/>
                <a:cs typeface="Rajdhani"/>
                <a:sym typeface="Rajdhani"/>
              </a:endParaRPr>
            </a:p>
          </p:txBody>
        </p:sp>
      </p:grpSp>
      <p:grpSp>
        <p:nvGrpSpPr>
          <p:cNvPr id="305" name="Google Shape;305;p22"/>
          <p:cNvGrpSpPr/>
          <p:nvPr/>
        </p:nvGrpSpPr>
        <p:grpSpPr>
          <a:xfrm>
            <a:off x="1185999" y="3486322"/>
            <a:ext cx="1518607" cy="741783"/>
            <a:chOff x="1185999" y="3486322"/>
            <a:chExt cx="1518607" cy="741783"/>
          </a:xfrm>
        </p:grpSpPr>
        <p:sp>
          <p:nvSpPr>
            <p:cNvPr id="306" name="Google Shape;306;p22"/>
            <p:cNvSpPr txBox="1"/>
            <p:nvPr/>
          </p:nvSpPr>
          <p:spPr>
            <a:xfrm>
              <a:off x="1186007" y="3743605"/>
              <a:ext cx="1518600" cy="48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2"/>
                  </a:solidFill>
                  <a:latin typeface="Fira Sans Condensed"/>
                  <a:ea typeface="Fira Sans Condensed"/>
                  <a:cs typeface="Fira Sans Condensed"/>
                  <a:sym typeface="Fira Sans Condensed"/>
                </a:rPr>
                <a:t>Neptune is far away from us</a:t>
              </a:r>
              <a:endParaRPr>
                <a:solidFill>
                  <a:schemeClr val="lt2"/>
                </a:solidFill>
                <a:latin typeface="Fira Sans Condensed"/>
                <a:ea typeface="Fira Sans Condensed"/>
                <a:cs typeface="Fira Sans Condensed"/>
                <a:sym typeface="Fira Sans Condensed"/>
              </a:endParaRPr>
            </a:p>
            <a:p>
              <a:pPr marL="0" lvl="0" indent="0" algn="l" rtl="0">
                <a:spcBef>
                  <a:spcPts val="0"/>
                </a:spcBef>
                <a:spcAft>
                  <a:spcPts val="0"/>
                </a:spcAft>
                <a:buNone/>
              </a:pPr>
              <a:endParaRPr>
                <a:solidFill>
                  <a:schemeClr val="lt2"/>
                </a:solidFill>
                <a:latin typeface="Fira Sans Condensed"/>
                <a:ea typeface="Fira Sans Condensed"/>
                <a:cs typeface="Fira Sans Condensed"/>
                <a:sym typeface="Fira Sans Condensed"/>
              </a:endParaRPr>
            </a:p>
          </p:txBody>
        </p:sp>
        <p:sp>
          <p:nvSpPr>
            <p:cNvPr id="307" name="Google Shape;307;p22"/>
            <p:cNvSpPr txBox="1"/>
            <p:nvPr/>
          </p:nvSpPr>
          <p:spPr>
            <a:xfrm>
              <a:off x="1185999" y="3486322"/>
              <a:ext cx="1518600" cy="4572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400" b="1">
                  <a:solidFill>
                    <a:schemeClr val="lt2"/>
                  </a:solidFill>
                  <a:latin typeface="Rajdhani"/>
                  <a:ea typeface="Rajdhani"/>
                  <a:cs typeface="Rajdhani"/>
                  <a:sym typeface="Rajdhani"/>
                </a:rPr>
                <a:t>NEPTUNE</a:t>
              </a:r>
              <a:endParaRPr sz="2400" b="1">
                <a:solidFill>
                  <a:schemeClr val="lt2"/>
                </a:solidFill>
                <a:latin typeface="Rajdhani"/>
                <a:ea typeface="Rajdhani"/>
                <a:cs typeface="Rajdhani"/>
                <a:sym typeface="Rajdhani"/>
              </a:endParaRPr>
            </a:p>
          </p:txBody>
        </p:sp>
      </p:grpSp>
      <p:grpSp>
        <p:nvGrpSpPr>
          <p:cNvPr id="308" name="Google Shape;308;p22"/>
          <p:cNvGrpSpPr/>
          <p:nvPr/>
        </p:nvGrpSpPr>
        <p:grpSpPr>
          <a:xfrm>
            <a:off x="8039577" y="3561692"/>
            <a:ext cx="320362" cy="306516"/>
            <a:chOff x="3950316" y="3820307"/>
            <a:chExt cx="369805" cy="353782"/>
          </a:xfrm>
        </p:grpSpPr>
        <p:sp>
          <p:nvSpPr>
            <p:cNvPr id="309" name="Google Shape;309;p22"/>
            <p:cNvSpPr/>
            <p:nvPr/>
          </p:nvSpPr>
          <p:spPr>
            <a:xfrm>
              <a:off x="4040561" y="3880991"/>
              <a:ext cx="99802" cy="28383"/>
            </a:xfrm>
            <a:custGeom>
              <a:avLst/>
              <a:gdLst/>
              <a:ahLst/>
              <a:cxnLst/>
              <a:rect l="l" t="t" r="r" b="b"/>
              <a:pathLst>
                <a:path w="3133" h="891" extrusionOk="0">
                  <a:moveTo>
                    <a:pt x="1572" y="1"/>
                  </a:moveTo>
                  <a:cubicBezTo>
                    <a:pt x="1001" y="1"/>
                    <a:pt x="465" y="227"/>
                    <a:pt x="60" y="632"/>
                  </a:cubicBezTo>
                  <a:cubicBezTo>
                    <a:pt x="1" y="691"/>
                    <a:pt x="1" y="787"/>
                    <a:pt x="60" y="846"/>
                  </a:cubicBezTo>
                  <a:cubicBezTo>
                    <a:pt x="84" y="876"/>
                    <a:pt x="123" y="891"/>
                    <a:pt x="165" y="891"/>
                  </a:cubicBezTo>
                  <a:cubicBezTo>
                    <a:pt x="206" y="891"/>
                    <a:pt x="251" y="876"/>
                    <a:pt x="287" y="846"/>
                  </a:cubicBezTo>
                  <a:cubicBezTo>
                    <a:pt x="632" y="513"/>
                    <a:pt x="1072" y="310"/>
                    <a:pt x="1572" y="310"/>
                  </a:cubicBezTo>
                  <a:cubicBezTo>
                    <a:pt x="2061" y="310"/>
                    <a:pt x="2501" y="513"/>
                    <a:pt x="2846" y="846"/>
                  </a:cubicBezTo>
                  <a:cubicBezTo>
                    <a:pt x="2876" y="876"/>
                    <a:pt x="2918" y="891"/>
                    <a:pt x="2960" y="891"/>
                  </a:cubicBezTo>
                  <a:cubicBezTo>
                    <a:pt x="3001" y="891"/>
                    <a:pt x="3043" y="876"/>
                    <a:pt x="3073" y="846"/>
                  </a:cubicBezTo>
                  <a:cubicBezTo>
                    <a:pt x="3132" y="787"/>
                    <a:pt x="3132" y="691"/>
                    <a:pt x="3073" y="632"/>
                  </a:cubicBezTo>
                  <a:cubicBezTo>
                    <a:pt x="2668" y="227"/>
                    <a:pt x="2132" y="1"/>
                    <a:pt x="15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2"/>
            <p:cNvSpPr/>
            <p:nvPr/>
          </p:nvSpPr>
          <p:spPr>
            <a:xfrm>
              <a:off x="3950316" y="3820307"/>
              <a:ext cx="369805" cy="353782"/>
            </a:xfrm>
            <a:custGeom>
              <a:avLst/>
              <a:gdLst/>
              <a:ahLst/>
              <a:cxnLst/>
              <a:rect l="l" t="t" r="r" b="b"/>
              <a:pathLst>
                <a:path w="11609" h="11106" extrusionOk="0">
                  <a:moveTo>
                    <a:pt x="7358" y="6728"/>
                  </a:moveTo>
                  <a:lnTo>
                    <a:pt x="7799" y="7156"/>
                  </a:lnTo>
                  <a:lnTo>
                    <a:pt x="7513" y="7442"/>
                  </a:lnTo>
                  <a:lnTo>
                    <a:pt x="7084" y="7014"/>
                  </a:lnTo>
                  <a:cubicBezTo>
                    <a:pt x="7180" y="6918"/>
                    <a:pt x="7275" y="6835"/>
                    <a:pt x="7358" y="6728"/>
                  </a:cubicBezTo>
                  <a:close/>
                  <a:moveTo>
                    <a:pt x="4395" y="358"/>
                  </a:moveTo>
                  <a:cubicBezTo>
                    <a:pt x="5337" y="358"/>
                    <a:pt x="6281" y="715"/>
                    <a:pt x="7001" y="1429"/>
                  </a:cubicBezTo>
                  <a:cubicBezTo>
                    <a:pt x="8370" y="2799"/>
                    <a:pt x="8430" y="4942"/>
                    <a:pt x="7239" y="6382"/>
                  </a:cubicBezTo>
                  <a:cubicBezTo>
                    <a:pt x="7096" y="6561"/>
                    <a:pt x="6930" y="6728"/>
                    <a:pt x="6763" y="6859"/>
                  </a:cubicBezTo>
                  <a:cubicBezTo>
                    <a:pt x="6075" y="7434"/>
                    <a:pt x="5230" y="7723"/>
                    <a:pt x="4386" y="7723"/>
                  </a:cubicBezTo>
                  <a:cubicBezTo>
                    <a:pt x="3448" y="7723"/>
                    <a:pt x="2513" y="7365"/>
                    <a:pt x="1798" y="6644"/>
                  </a:cubicBezTo>
                  <a:cubicBezTo>
                    <a:pt x="357" y="5192"/>
                    <a:pt x="357" y="2870"/>
                    <a:pt x="1798" y="1429"/>
                  </a:cubicBezTo>
                  <a:cubicBezTo>
                    <a:pt x="2512" y="715"/>
                    <a:pt x="3453" y="358"/>
                    <a:pt x="4395" y="358"/>
                  </a:cubicBezTo>
                  <a:close/>
                  <a:moveTo>
                    <a:pt x="8226" y="7228"/>
                  </a:moveTo>
                  <a:cubicBezTo>
                    <a:pt x="8260" y="7228"/>
                    <a:pt x="8293" y="7240"/>
                    <a:pt x="8311" y="7264"/>
                  </a:cubicBezTo>
                  <a:lnTo>
                    <a:pt x="8763" y="7668"/>
                  </a:lnTo>
                  <a:lnTo>
                    <a:pt x="8001" y="8430"/>
                  </a:lnTo>
                  <a:lnTo>
                    <a:pt x="7620" y="7966"/>
                  </a:lnTo>
                  <a:cubicBezTo>
                    <a:pt x="7573" y="7918"/>
                    <a:pt x="7573" y="7835"/>
                    <a:pt x="7620" y="7787"/>
                  </a:cubicBezTo>
                  <a:lnTo>
                    <a:pt x="8132" y="7264"/>
                  </a:lnTo>
                  <a:cubicBezTo>
                    <a:pt x="8156" y="7240"/>
                    <a:pt x="8192" y="7228"/>
                    <a:pt x="8226" y="7228"/>
                  </a:cubicBezTo>
                  <a:close/>
                  <a:moveTo>
                    <a:pt x="9013" y="7871"/>
                  </a:moveTo>
                  <a:lnTo>
                    <a:pt x="10871" y="9514"/>
                  </a:lnTo>
                  <a:cubicBezTo>
                    <a:pt x="11192" y="9800"/>
                    <a:pt x="11204" y="10276"/>
                    <a:pt x="10906" y="10573"/>
                  </a:cubicBezTo>
                  <a:cubicBezTo>
                    <a:pt x="10765" y="10715"/>
                    <a:pt x="10580" y="10784"/>
                    <a:pt x="10396" y="10784"/>
                  </a:cubicBezTo>
                  <a:cubicBezTo>
                    <a:pt x="10193" y="10784"/>
                    <a:pt x="9990" y="10700"/>
                    <a:pt x="9847" y="10538"/>
                  </a:cubicBezTo>
                  <a:lnTo>
                    <a:pt x="8227" y="8668"/>
                  </a:lnTo>
                  <a:lnTo>
                    <a:pt x="9013" y="7871"/>
                  </a:lnTo>
                  <a:close/>
                  <a:moveTo>
                    <a:pt x="4423" y="1"/>
                  </a:moveTo>
                  <a:cubicBezTo>
                    <a:pt x="3396" y="1"/>
                    <a:pt x="2370" y="394"/>
                    <a:pt x="1584" y="1179"/>
                  </a:cubicBezTo>
                  <a:cubicBezTo>
                    <a:pt x="0" y="2775"/>
                    <a:pt x="0" y="5299"/>
                    <a:pt x="1560" y="6883"/>
                  </a:cubicBezTo>
                  <a:cubicBezTo>
                    <a:pt x="2340" y="7663"/>
                    <a:pt x="3364" y="8052"/>
                    <a:pt x="4389" y="8052"/>
                  </a:cubicBezTo>
                  <a:cubicBezTo>
                    <a:pt x="5257" y="8052"/>
                    <a:pt x="6126" y="7773"/>
                    <a:pt x="6846" y="7216"/>
                  </a:cubicBezTo>
                  <a:lnTo>
                    <a:pt x="7323" y="7692"/>
                  </a:lnTo>
                  <a:cubicBezTo>
                    <a:pt x="7239" y="7859"/>
                    <a:pt x="7263" y="8049"/>
                    <a:pt x="7394" y="8180"/>
                  </a:cubicBezTo>
                  <a:lnTo>
                    <a:pt x="9644" y="10752"/>
                  </a:lnTo>
                  <a:cubicBezTo>
                    <a:pt x="9847" y="10986"/>
                    <a:pt x="10133" y="11105"/>
                    <a:pt x="10421" y="11105"/>
                  </a:cubicBezTo>
                  <a:cubicBezTo>
                    <a:pt x="10690" y="11105"/>
                    <a:pt x="10961" y="11001"/>
                    <a:pt x="11168" y="10788"/>
                  </a:cubicBezTo>
                  <a:cubicBezTo>
                    <a:pt x="11609" y="10359"/>
                    <a:pt x="11573" y="9657"/>
                    <a:pt x="11133" y="9264"/>
                  </a:cubicBezTo>
                  <a:lnTo>
                    <a:pt x="8573" y="7014"/>
                  </a:lnTo>
                  <a:cubicBezTo>
                    <a:pt x="8483" y="6939"/>
                    <a:pt x="8369" y="6897"/>
                    <a:pt x="8259" y="6897"/>
                  </a:cubicBezTo>
                  <a:cubicBezTo>
                    <a:pt x="8194" y="6897"/>
                    <a:pt x="8130" y="6911"/>
                    <a:pt x="8073" y="6942"/>
                  </a:cubicBezTo>
                  <a:lnTo>
                    <a:pt x="7596" y="6454"/>
                  </a:lnTo>
                  <a:cubicBezTo>
                    <a:pt x="8811" y="4894"/>
                    <a:pt x="8704" y="2632"/>
                    <a:pt x="7263" y="1179"/>
                  </a:cubicBezTo>
                  <a:cubicBezTo>
                    <a:pt x="6477" y="394"/>
                    <a:pt x="5450" y="1"/>
                    <a:pt x="44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22"/>
            <p:cNvSpPr/>
            <p:nvPr/>
          </p:nvSpPr>
          <p:spPr>
            <a:xfrm>
              <a:off x="4098219" y="3850602"/>
              <a:ext cx="101299" cy="195781"/>
            </a:xfrm>
            <a:custGeom>
              <a:avLst/>
              <a:gdLst/>
              <a:ahLst/>
              <a:cxnLst/>
              <a:rect l="l" t="t" r="r" b="b"/>
              <a:pathLst>
                <a:path w="3180" h="6146" extrusionOk="0">
                  <a:moveTo>
                    <a:pt x="194" y="1"/>
                  </a:moveTo>
                  <a:cubicBezTo>
                    <a:pt x="120" y="1"/>
                    <a:pt x="58" y="57"/>
                    <a:pt x="36" y="133"/>
                  </a:cubicBezTo>
                  <a:cubicBezTo>
                    <a:pt x="24" y="228"/>
                    <a:pt x="84" y="300"/>
                    <a:pt x="179" y="312"/>
                  </a:cubicBezTo>
                  <a:cubicBezTo>
                    <a:pt x="775" y="407"/>
                    <a:pt x="1322" y="669"/>
                    <a:pt x="1739" y="1110"/>
                  </a:cubicBezTo>
                  <a:cubicBezTo>
                    <a:pt x="2822" y="2193"/>
                    <a:pt x="2822" y="3967"/>
                    <a:pt x="1739" y="5050"/>
                  </a:cubicBezTo>
                  <a:cubicBezTo>
                    <a:pt x="1286" y="5479"/>
                    <a:pt x="739" y="5765"/>
                    <a:pt x="143" y="5836"/>
                  </a:cubicBezTo>
                  <a:cubicBezTo>
                    <a:pt x="60" y="5848"/>
                    <a:pt x="1" y="5932"/>
                    <a:pt x="13" y="6015"/>
                  </a:cubicBezTo>
                  <a:cubicBezTo>
                    <a:pt x="24" y="6086"/>
                    <a:pt x="84" y="6146"/>
                    <a:pt x="179" y="6146"/>
                  </a:cubicBezTo>
                  <a:lnTo>
                    <a:pt x="203" y="6146"/>
                  </a:lnTo>
                  <a:cubicBezTo>
                    <a:pt x="870" y="6063"/>
                    <a:pt x="1489" y="5753"/>
                    <a:pt x="1977" y="5277"/>
                  </a:cubicBezTo>
                  <a:cubicBezTo>
                    <a:pt x="3180" y="4062"/>
                    <a:pt x="3180" y="2086"/>
                    <a:pt x="1977" y="883"/>
                  </a:cubicBezTo>
                  <a:cubicBezTo>
                    <a:pt x="1501" y="407"/>
                    <a:pt x="894" y="97"/>
                    <a:pt x="215" y="2"/>
                  </a:cubicBezTo>
                  <a:cubicBezTo>
                    <a:pt x="208" y="1"/>
                    <a:pt x="201" y="1"/>
                    <a:pt x="1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22"/>
            <p:cNvSpPr/>
            <p:nvPr/>
          </p:nvSpPr>
          <p:spPr>
            <a:xfrm>
              <a:off x="3981789" y="3849136"/>
              <a:ext cx="103178" cy="198011"/>
            </a:xfrm>
            <a:custGeom>
              <a:avLst/>
              <a:gdLst/>
              <a:ahLst/>
              <a:cxnLst/>
              <a:rect l="l" t="t" r="r" b="b"/>
              <a:pathLst>
                <a:path w="3239" h="6216" extrusionOk="0">
                  <a:moveTo>
                    <a:pt x="3036" y="1"/>
                  </a:moveTo>
                  <a:cubicBezTo>
                    <a:pt x="2346" y="120"/>
                    <a:pt x="1703" y="441"/>
                    <a:pt x="1215" y="929"/>
                  </a:cubicBezTo>
                  <a:cubicBezTo>
                    <a:pt x="0" y="2132"/>
                    <a:pt x="0" y="4108"/>
                    <a:pt x="1215" y="5323"/>
                  </a:cubicBezTo>
                  <a:cubicBezTo>
                    <a:pt x="1715" y="5823"/>
                    <a:pt x="2346" y="6120"/>
                    <a:pt x="3036" y="6216"/>
                  </a:cubicBezTo>
                  <a:lnTo>
                    <a:pt x="3060" y="6216"/>
                  </a:lnTo>
                  <a:cubicBezTo>
                    <a:pt x="3132" y="6216"/>
                    <a:pt x="3203" y="6156"/>
                    <a:pt x="3215" y="6061"/>
                  </a:cubicBezTo>
                  <a:cubicBezTo>
                    <a:pt x="3239" y="5978"/>
                    <a:pt x="3156" y="5894"/>
                    <a:pt x="3072" y="5882"/>
                  </a:cubicBezTo>
                  <a:cubicBezTo>
                    <a:pt x="2441" y="5811"/>
                    <a:pt x="1882" y="5537"/>
                    <a:pt x="1429" y="5085"/>
                  </a:cubicBezTo>
                  <a:cubicBezTo>
                    <a:pt x="346" y="3989"/>
                    <a:pt x="346" y="2215"/>
                    <a:pt x="1429" y="1132"/>
                  </a:cubicBezTo>
                  <a:cubicBezTo>
                    <a:pt x="1882" y="691"/>
                    <a:pt x="2441" y="405"/>
                    <a:pt x="3072" y="334"/>
                  </a:cubicBezTo>
                  <a:cubicBezTo>
                    <a:pt x="3156" y="322"/>
                    <a:pt x="3215" y="239"/>
                    <a:pt x="3215" y="155"/>
                  </a:cubicBezTo>
                  <a:cubicBezTo>
                    <a:pt x="3203" y="60"/>
                    <a:pt x="3132" y="1"/>
                    <a:pt x="30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3" name="Google Shape;313;p22"/>
          <p:cNvGrpSpPr/>
          <p:nvPr/>
        </p:nvGrpSpPr>
        <p:grpSpPr>
          <a:xfrm>
            <a:off x="785962" y="3592160"/>
            <a:ext cx="320369" cy="245580"/>
            <a:chOff x="2567841" y="1994124"/>
            <a:chExt cx="399812" cy="306477"/>
          </a:xfrm>
        </p:grpSpPr>
        <p:sp>
          <p:nvSpPr>
            <p:cNvPr id="314" name="Google Shape;314;p22"/>
            <p:cNvSpPr/>
            <p:nvPr/>
          </p:nvSpPr>
          <p:spPr>
            <a:xfrm>
              <a:off x="2567841" y="1994124"/>
              <a:ext cx="399812" cy="306477"/>
            </a:xfrm>
            <a:custGeom>
              <a:avLst/>
              <a:gdLst/>
              <a:ahLst/>
              <a:cxnLst/>
              <a:rect l="l" t="t" r="r" b="b"/>
              <a:pathLst>
                <a:path w="12551" h="9621" extrusionOk="0">
                  <a:moveTo>
                    <a:pt x="11157" y="346"/>
                  </a:moveTo>
                  <a:lnTo>
                    <a:pt x="11157" y="6584"/>
                  </a:lnTo>
                  <a:lnTo>
                    <a:pt x="1334" y="6584"/>
                  </a:lnTo>
                  <a:lnTo>
                    <a:pt x="1334" y="346"/>
                  </a:lnTo>
                  <a:close/>
                  <a:moveTo>
                    <a:pt x="7442" y="7930"/>
                  </a:moveTo>
                  <a:lnTo>
                    <a:pt x="7621" y="8561"/>
                  </a:lnTo>
                  <a:lnTo>
                    <a:pt x="4859" y="8561"/>
                  </a:lnTo>
                  <a:lnTo>
                    <a:pt x="5037" y="7930"/>
                  </a:lnTo>
                  <a:close/>
                  <a:moveTo>
                    <a:pt x="11217" y="6954"/>
                  </a:moveTo>
                  <a:lnTo>
                    <a:pt x="12038" y="8561"/>
                  </a:lnTo>
                  <a:lnTo>
                    <a:pt x="7990" y="8561"/>
                  </a:lnTo>
                  <a:lnTo>
                    <a:pt x="7776" y="7835"/>
                  </a:lnTo>
                  <a:cubicBezTo>
                    <a:pt x="7740" y="7680"/>
                    <a:pt x="7597" y="7573"/>
                    <a:pt x="7454" y="7573"/>
                  </a:cubicBezTo>
                  <a:lnTo>
                    <a:pt x="5013" y="7573"/>
                  </a:lnTo>
                  <a:cubicBezTo>
                    <a:pt x="4859" y="7573"/>
                    <a:pt x="4716" y="7680"/>
                    <a:pt x="4680" y="7835"/>
                  </a:cubicBezTo>
                  <a:lnTo>
                    <a:pt x="4478" y="8561"/>
                  </a:lnTo>
                  <a:lnTo>
                    <a:pt x="430" y="8561"/>
                  </a:lnTo>
                  <a:lnTo>
                    <a:pt x="1263" y="6954"/>
                  </a:lnTo>
                  <a:close/>
                  <a:moveTo>
                    <a:pt x="12157" y="8930"/>
                  </a:moveTo>
                  <a:lnTo>
                    <a:pt x="12157" y="9216"/>
                  </a:lnTo>
                  <a:lnTo>
                    <a:pt x="12169" y="9216"/>
                  </a:lnTo>
                  <a:cubicBezTo>
                    <a:pt x="12169" y="9239"/>
                    <a:pt x="12145" y="9275"/>
                    <a:pt x="12110" y="9275"/>
                  </a:cubicBezTo>
                  <a:lnTo>
                    <a:pt x="382" y="9275"/>
                  </a:lnTo>
                  <a:cubicBezTo>
                    <a:pt x="346" y="9275"/>
                    <a:pt x="322" y="9239"/>
                    <a:pt x="322" y="9216"/>
                  </a:cubicBezTo>
                  <a:lnTo>
                    <a:pt x="322" y="8930"/>
                  </a:lnTo>
                  <a:close/>
                  <a:moveTo>
                    <a:pt x="1334" y="0"/>
                  </a:moveTo>
                  <a:cubicBezTo>
                    <a:pt x="1144" y="0"/>
                    <a:pt x="977" y="167"/>
                    <a:pt x="977" y="357"/>
                  </a:cubicBezTo>
                  <a:lnTo>
                    <a:pt x="977" y="6739"/>
                  </a:lnTo>
                  <a:lnTo>
                    <a:pt x="1" y="8680"/>
                  </a:lnTo>
                  <a:lnTo>
                    <a:pt x="1" y="8692"/>
                  </a:lnTo>
                  <a:lnTo>
                    <a:pt x="1" y="8704"/>
                  </a:lnTo>
                  <a:lnTo>
                    <a:pt x="1" y="8728"/>
                  </a:lnTo>
                  <a:lnTo>
                    <a:pt x="1" y="8739"/>
                  </a:lnTo>
                  <a:lnTo>
                    <a:pt x="1" y="9204"/>
                  </a:lnTo>
                  <a:cubicBezTo>
                    <a:pt x="1" y="9442"/>
                    <a:pt x="191" y="9620"/>
                    <a:pt x="406" y="9620"/>
                  </a:cubicBezTo>
                  <a:lnTo>
                    <a:pt x="12133" y="9620"/>
                  </a:lnTo>
                  <a:cubicBezTo>
                    <a:pt x="12371" y="9620"/>
                    <a:pt x="12550" y="9418"/>
                    <a:pt x="12550" y="9204"/>
                  </a:cubicBezTo>
                  <a:lnTo>
                    <a:pt x="12526" y="8739"/>
                  </a:lnTo>
                  <a:lnTo>
                    <a:pt x="12526" y="8704"/>
                  </a:lnTo>
                  <a:lnTo>
                    <a:pt x="12526" y="8692"/>
                  </a:lnTo>
                  <a:lnTo>
                    <a:pt x="12526" y="8680"/>
                  </a:lnTo>
                  <a:lnTo>
                    <a:pt x="11550" y="6739"/>
                  </a:lnTo>
                  <a:lnTo>
                    <a:pt x="11550" y="357"/>
                  </a:lnTo>
                  <a:cubicBezTo>
                    <a:pt x="11550" y="167"/>
                    <a:pt x="11383" y="0"/>
                    <a:pt x="111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22"/>
            <p:cNvSpPr/>
            <p:nvPr/>
          </p:nvSpPr>
          <p:spPr>
            <a:xfrm>
              <a:off x="2623237" y="2113963"/>
              <a:ext cx="287523" cy="77025"/>
            </a:xfrm>
            <a:custGeom>
              <a:avLst/>
              <a:gdLst/>
              <a:ahLst/>
              <a:cxnLst/>
              <a:rect l="l" t="t" r="r" b="b"/>
              <a:pathLst>
                <a:path w="9026" h="2418" extrusionOk="0">
                  <a:moveTo>
                    <a:pt x="179" y="1"/>
                  </a:moveTo>
                  <a:cubicBezTo>
                    <a:pt x="72" y="1"/>
                    <a:pt x="0" y="96"/>
                    <a:pt x="0" y="179"/>
                  </a:cubicBezTo>
                  <a:lnTo>
                    <a:pt x="0" y="2132"/>
                  </a:lnTo>
                  <a:cubicBezTo>
                    <a:pt x="0" y="2299"/>
                    <a:pt x="131" y="2418"/>
                    <a:pt x="274" y="2418"/>
                  </a:cubicBezTo>
                  <a:lnTo>
                    <a:pt x="8727" y="2418"/>
                  </a:lnTo>
                  <a:cubicBezTo>
                    <a:pt x="8894" y="2418"/>
                    <a:pt x="9013" y="2287"/>
                    <a:pt x="9013" y="2132"/>
                  </a:cubicBezTo>
                  <a:lnTo>
                    <a:pt x="9013" y="179"/>
                  </a:lnTo>
                  <a:cubicBezTo>
                    <a:pt x="9025" y="96"/>
                    <a:pt x="8942" y="1"/>
                    <a:pt x="8835" y="1"/>
                  </a:cubicBezTo>
                  <a:cubicBezTo>
                    <a:pt x="8727" y="1"/>
                    <a:pt x="8656" y="96"/>
                    <a:pt x="8656" y="179"/>
                  </a:cubicBezTo>
                  <a:lnTo>
                    <a:pt x="8656" y="2049"/>
                  </a:lnTo>
                  <a:lnTo>
                    <a:pt x="357" y="2049"/>
                  </a:lnTo>
                  <a:lnTo>
                    <a:pt x="357" y="179"/>
                  </a:lnTo>
                  <a:cubicBezTo>
                    <a:pt x="357" y="84"/>
                    <a:pt x="262" y="1"/>
                    <a:pt x="1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22"/>
            <p:cNvSpPr/>
            <p:nvPr/>
          </p:nvSpPr>
          <p:spPr>
            <a:xfrm>
              <a:off x="2623237" y="2017251"/>
              <a:ext cx="287523" cy="77025"/>
            </a:xfrm>
            <a:custGeom>
              <a:avLst/>
              <a:gdLst/>
              <a:ahLst/>
              <a:cxnLst/>
              <a:rect l="l" t="t" r="r" b="b"/>
              <a:pathLst>
                <a:path w="9026" h="2418" extrusionOk="0">
                  <a:moveTo>
                    <a:pt x="286" y="1"/>
                  </a:moveTo>
                  <a:cubicBezTo>
                    <a:pt x="119" y="1"/>
                    <a:pt x="0" y="143"/>
                    <a:pt x="0" y="286"/>
                  </a:cubicBezTo>
                  <a:lnTo>
                    <a:pt x="0" y="2239"/>
                  </a:lnTo>
                  <a:cubicBezTo>
                    <a:pt x="0" y="2346"/>
                    <a:pt x="84" y="2418"/>
                    <a:pt x="179" y="2418"/>
                  </a:cubicBezTo>
                  <a:cubicBezTo>
                    <a:pt x="286" y="2418"/>
                    <a:pt x="357" y="2322"/>
                    <a:pt x="357" y="2239"/>
                  </a:cubicBezTo>
                  <a:lnTo>
                    <a:pt x="357" y="382"/>
                  </a:lnTo>
                  <a:lnTo>
                    <a:pt x="8656" y="382"/>
                  </a:lnTo>
                  <a:lnTo>
                    <a:pt x="8656" y="2239"/>
                  </a:lnTo>
                  <a:cubicBezTo>
                    <a:pt x="8656" y="2346"/>
                    <a:pt x="8751" y="2418"/>
                    <a:pt x="8835" y="2418"/>
                  </a:cubicBezTo>
                  <a:cubicBezTo>
                    <a:pt x="8942" y="2418"/>
                    <a:pt x="9013" y="2322"/>
                    <a:pt x="9013" y="2239"/>
                  </a:cubicBezTo>
                  <a:lnTo>
                    <a:pt x="9013" y="286"/>
                  </a:lnTo>
                  <a:cubicBezTo>
                    <a:pt x="9025" y="143"/>
                    <a:pt x="8894" y="1"/>
                    <a:pt x="87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7" name="Google Shape;317;p22"/>
          <p:cNvSpPr/>
          <p:nvPr/>
        </p:nvSpPr>
        <p:spPr>
          <a:xfrm>
            <a:off x="8039587" y="2144580"/>
            <a:ext cx="320341" cy="261090"/>
          </a:xfrm>
          <a:custGeom>
            <a:avLst/>
            <a:gdLst/>
            <a:ahLst/>
            <a:cxnLst/>
            <a:rect l="l" t="t" r="r" b="b"/>
            <a:pathLst>
              <a:path w="11943" h="9734" extrusionOk="0">
                <a:moveTo>
                  <a:pt x="11585" y="2638"/>
                </a:moveTo>
                <a:lnTo>
                  <a:pt x="11585" y="3066"/>
                </a:lnTo>
                <a:lnTo>
                  <a:pt x="9121" y="4007"/>
                </a:lnTo>
                <a:lnTo>
                  <a:pt x="9121" y="3566"/>
                </a:lnTo>
                <a:lnTo>
                  <a:pt x="11585" y="2638"/>
                </a:lnTo>
                <a:close/>
                <a:moveTo>
                  <a:pt x="370" y="2638"/>
                </a:moveTo>
                <a:lnTo>
                  <a:pt x="5787" y="4697"/>
                </a:lnTo>
                <a:lnTo>
                  <a:pt x="5787" y="5138"/>
                </a:lnTo>
                <a:lnTo>
                  <a:pt x="370" y="3066"/>
                </a:lnTo>
                <a:lnTo>
                  <a:pt x="370" y="2638"/>
                </a:lnTo>
                <a:close/>
                <a:moveTo>
                  <a:pt x="8764" y="3709"/>
                </a:moveTo>
                <a:lnTo>
                  <a:pt x="8764" y="4138"/>
                </a:lnTo>
                <a:lnTo>
                  <a:pt x="6144" y="5138"/>
                </a:lnTo>
                <a:lnTo>
                  <a:pt x="6144" y="4697"/>
                </a:lnTo>
                <a:lnTo>
                  <a:pt x="8764" y="3709"/>
                </a:lnTo>
                <a:close/>
                <a:moveTo>
                  <a:pt x="9657" y="4162"/>
                </a:moveTo>
                <a:lnTo>
                  <a:pt x="9657" y="6745"/>
                </a:lnTo>
                <a:cubicBezTo>
                  <a:pt x="9478" y="6876"/>
                  <a:pt x="9299" y="6995"/>
                  <a:pt x="9121" y="7114"/>
                </a:cubicBezTo>
                <a:lnTo>
                  <a:pt x="9121" y="4376"/>
                </a:lnTo>
                <a:lnTo>
                  <a:pt x="9657" y="4162"/>
                </a:lnTo>
                <a:close/>
                <a:moveTo>
                  <a:pt x="8961" y="8757"/>
                </a:moveTo>
                <a:cubicBezTo>
                  <a:pt x="9131" y="8757"/>
                  <a:pt x="9264" y="8907"/>
                  <a:pt x="9264" y="9079"/>
                </a:cubicBezTo>
                <a:cubicBezTo>
                  <a:pt x="9264" y="9258"/>
                  <a:pt x="9109" y="9389"/>
                  <a:pt x="8942" y="9389"/>
                </a:cubicBezTo>
                <a:cubicBezTo>
                  <a:pt x="8764" y="9389"/>
                  <a:pt x="8633" y="9246"/>
                  <a:pt x="8633" y="9079"/>
                </a:cubicBezTo>
                <a:cubicBezTo>
                  <a:pt x="8633" y="8900"/>
                  <a:pt x="8787" y="8757"/>
                  <a:pt x="8942" y="8757"/>
                </a:cubicBezTo>
                <a:cubicBezTo>
                  <a:pt x="8949" y="8757"/>
                  <a:pt x="8955" y="8757"/>
                  <a:pt x="8961" y="8757"/>
                </a:cubicBezTo>
                <a:close/>
                <a:moveTo>
                  <a:pt x="5949" y="0"/>
                </a:moveTo>
                <a:cubicBezTo>
                  <a:pt x="5930" y="0"/>
                  <a:pt x="5912" y="6"/>
                  <a:pt x="5894" y="18"/>
                </a:cubicBezTo>
                <a:lnTo>
                  <a:pt x="120" y="2221"/>
                </a:lnTo>
                <a:cubicBezTo>
                  <a:pt x="48" y="2245"/>
                  <a:pt x="1" y="2304"/>
                  <a:pt x="1" y="2376"/>
                </a:cubicBezTo>
                <a:lnTo>
                  <a:pt x="1" y="3185"/>
                </a:lnTo>
                <a:cubicBezTo>
                  <a:pt x="1" y="3257"/>
                  <a:pt x="48" y="3316"/>
                  <a:pt x="120" y="3352"/>
                </a:cubicBezTo>
                <a:lnTo>
                  <a:pt x="1917" y="4031"/>
                </a:lnTo>
                <a:lnTo>
                  <a:pt x="1917" y="4638"/>
                </a:lnTo>
                <a:cubicBezTo>
                  <a:pt x="1917" y="4745"/>
                  <a:pt x="2001" y="4817"/>
                  <a:pt x="2096" y="4817"/>
                </a:cubicBezTo>
                <a:cubicBezTo>
                  <a:pt x="2203" y="4817"/>
                  <a:pt x="2275" y="4745"/>
                  <a:pt x="2275" y="4638"/>
                </a:cubicBezTo>
                <a:lnTo>
                  <a:pt x="2275" y="4186"/>
                </a:lnTo>
                <a:lnTo>
                  <a:pt x="5894" y="5567"/>
                </a:lnTo>
                <a:cubicBezTo>
                  <a:pt x="5906" y="5579"/>
                  <a:pt x="5942" y="5579"/>
                  <a:pt x="5954" y="5579"/>
                </a:cubicBezTo>
                <a:cubicBezTo>
                  <a:pt x="5966" y="5579"/>
                  <a:pt x="6001" y="5579"/>
                  <a:pt x="6013" y="5567"/>
                </a:cubicBezTo>
                <a:lnTo>
                  <a:pt x="8740" y="4519"/>
                </a:lnTo>
                <a:lnTo>
                  <a:pt x="8740" y="7317"/>
                </a:lnTo>
                <a:cubicBezTo>
                  <a:pt x="7871" y="7769"/>
                  <a:pt x="6918" y="8007"/>
                  <a:pt x="5942" y="8007"/>
                </a:cubicBezTo>
                <a:cubicBezTo>
                  <a:pt x="4620" y="8007"/>
                  <a:pt x="3310" y="7555"/>
                  <a:pt x="2263" y="6745"/>
                </a:cubicBezTo>
                <a:lnTo>
                  <a:pt x="2263" y="5352"/>
                </a:lnTo>
                <a:cubicBezTo>
                  <a:pt x="2263" y="5257"/>
                  <a:pt x="2191" y="5174"/>
                  <a:pt x="2084" y="5174"/>
                </a:cubicBezTo>
                <a:cubicBezTo>
                  <a:pt x="1977" y="5174"/>
                  <a:pt x="1906" y="5257"/>
                  <a:pt x="1906" y="5352"/>
                </a:cubicBezTo>
                <a:lnTo>
                  <a:pt x="1906" y="6817"/>
                </a:lnTo>
                <a:cubicBezTo>
                  <a:pt x="1906" y="6876"/>
                  <a:pt x="1941" y="6924"/>
                  <a:pt x="1965" y="6948"/>
                </a:cubicBezTo>
                <a:cubicBezTo>
                  <a:pt x="3084" y="7841"/>
                  <a:pt x="4501" y="8353"/>
                  <a:pt x="5942" y="8353"/>
                </a:cubicBezTo>
                <a:cubicBezTo>
                  <a:pt x="6906" y="8353"/>
                  <a:pt x="7859" y="8126"/>
                  <a:pt x="8740" y="7698"/>
                </a:cubicBezTo>
                <a:lnTo>
                  <a:pt x="8740" y="8412"/>
                </a:lnTo>
                <a:cubicBezTo>
                  <a:pt x="8454" y="8484"/>
                  <a:pt x="8252" y="8746"/>
                  <a:pt x="8252" y="9067"/>
                </a:cubicBezTo>
                <a:cubicBezTo>
                  <a:pt x="8252" y="9436"/>
                  <a:pt x="8549" y="9734"/>
                  <a:pt x="8918" y="9734"/>
                </a:cubicBezTo>
                <a:cubicBezTo>
                  <a:pt x="9287" y="9734"/>
                  <a:pt x="9585" y="9436"/>
                  <a:pt x="9585" y="9067"/>
                </a:cubicBezTo>
                <a:cubicBezTo>
                  <a:pt x="9585" y="8746"/>
                  <a:pt x="9383" y="8496"/>
                  <a:pt x="9097" y="8412"/>
                </a:cubicBezTo>
                <a:lnTo>
                  <a:pt x="9097" y="7495"/>
                </a:lnTo>
                <a:cubicBezTo>
                  <a:pt x="9383" y="7341"/>
                  <a:pt x="9657" y="7138"/>
                  <a:pt x="9918" y="6936"/>
                </a:cubicBezTo>
                <a:cubicBezTo>
                  <a:pt x="9954" y="6900"/>
                  <a:pt x="9978" y="6841"/>
                  <a:pt x="9978" y="6805"/>
                </a:cubicBezTo>
                <a:lnTo>
                  <a:pt x="9978" y="4019"/>
                </a:lnTo>
                <a:lnTo>
                  <a:pt x="11776" y="3328"/>
                </a:lnTo>
                <a:cubicBezTo>
                  <a:pt x="11847" y="3304"/>
                  <a:pt x="11895" y="3245"/>
                  <a:pt x="11895" y="3173"/>
                </a:cubicBezTo>
                <a:lnTo>
                  <a:pt x="11895" y="2364"/>
                </a:lnTo>
                <a:cubicBezTo>
                  <a:pt x="11943" y="2304"/>
                  <a:pt x="11895" y="2245"/>
                  <a:pt x="11823" y="2221"/>
                </a:cubicBezTo>
                <a:lnTo>
                  <a:pt x="8049" y="792"/>
                </a:lnTo>
                <a:cubicBezTo>
                  <a:pt x="8030" y="784"/>
                  <a:pt x="8010" y="780"/>
                  <a:pt x="7989" y="780"/>
                </a:cubicBezTo>
                <a:cubicBezTo>
                  <a:pt x="7921" y="780"/>
                  <a:pt x="7853" y="823"/>
                  <a:pt x="7835" y="887"/>
                </a:cubicBezTo>
                <a:cubicBezTo>
                  <a:pt x="7799" y="983"/>
                  <a:pt x="7847" y="1090"/>
                  <a:pt x="7930" y="1114"/>
                </a:cubicBezTo>
                <a:lnTo>
                  <a:pt x="11264" y="2376"/>
                </a:lnTo>
                <a:lnTo>
                  <a:pt x="8966" y="3257"/>
                </a:lnTo>
                <a:lnTo>
                  <a:pt x="6061" y="1947"/>
                </a:lnTo>
                <a:cubicBezTo>
                  <a:pt x="6035" y="1934"/>
                  <a:pt x="6010" y="1928"/>
                  <a:pt x="5985" y="1928"/>
                </a:cubicBezTo>
                <a:cubicBezTo>
                  <a:pt x="5918" y="1928"/>
                  <a:pt x="5858" y="1973"/>
                  <a:pt x="5823" y="2042"/>
                </a:cubicBezTo>
                <a:cubicBezTo>
                  <a:pt x="5775" y="2126"/>
                  <a:pt x="5823" y="2233"/>
                  <a:pt x="5906" y="2281"/>
                </a:cubicBezTo>
                <a:lnTo>
                  <a:pt x="8490" y="3435"/>
                </a:lnTo>
                <a:lnTo>
                  <a:pt x="5966" y="4388"/>
                </a:lnTo>
                <a:lnTo>
                  <a:pt x="691" y="2376"/>
                </a:lnTo>
                <a:lnTo>
                  <a:pt x="5966" y="376"/>
                </a:lnTo>
                <a:lnTo>
                  <a:pt x="7263" y="864"/>
                </a:lnTo>
                <a:cubicBezTo>
                  <a:pt x="7282" y="868"/>
                  <a:pt x="7301" y="871"/>
                  <a:pt x="7320" y="871"/>
                </a:cubicBezTo>
                <a:cubicBezTo>
                  <a:pt x="7394" y="871"/>
                  <a:pt x="7461" y="833"/>
                  <a:pt x="7490" y="757"/>
                </a:cubicBezTo>
                <a:cubicBezTo>
                  <a:pt x="7513" y="673"/>
                  <a:pt x="7478" y="566"/>
                  <a:pt x="7382" y="530"/>
                </a:cubicBezTo>
                <a:lnTo>
                  <a:pt x="6013" y="18"/>
                </a:lnTo>
                <a:cubicBezTo>
                  <a:pt x="5989" y="6"/>
                  <a:pt x="5969" y="0"/>
                  <a:pt x="59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8" name="Google Shape;318;p22"/>
          <p:cNvGrpSpPr/>
          <p:nvPr/>
        </p:nvGrpSpPr>
        <p:grpSpPr>
          <a:xfrm>
            <a:off x="815166" y="2144569"/>
            <a:ext cx="261963" cy="261112"/>
            <a:chOff x="852385" y="1510916"/>
            <a:chExt cx="353145" cy="351998"/>
          </a:xfrm>
        </p:grpSpPr>
        <p:sp>
          <p:nvSpPr>
            <p:cNvPr id="319" name="Google Shape;319;p22"/>
            <p:cNvSpPr/>
            <p:nvPr/>
          </p:nvSpPr>
          <p:spPr>
            <a:xfrm>
              <a:off x="852385" y="1510916"/>
              <a:ext cx="353145" cy="187785"/>
            </a:xfrm>
            <a:custGeom>
              <a:avLst/>
              <a:gdLst/>
              <a:ahLst/>
              <a:cxnLst/>
              <a:rect l="l" t="t" r="r" b="b"/>
              <a:pathLst>
                <a:path w="11086" h="5895" extrusionOk="0">
                  <a:moveTo>
                    <a:pt x="6145" y="334"/>
                  </a:moveTo>
                  <a:lnTo>
                    <a:pt x="6145" y="703"/>
                  </a:lnTo>
                  <a:lnTo>
                    <a:pt x="4942" y="703"/>
                  </a:lnTo>
                  <a:lnTo>
                    <a:pt x="4942" y="334"/>
                  </a:lnTo>
                  <a:close/>
                  <a:moveTo>
                    <a:pt x="10764" y="1025"/>
                  </a:moveTo>
                  <a:lnTo>
                    <a:pt x="10764" y="1596"/>
                  </a:lnTo>
                  <a:lnTo>
                    <a:pt x="346" y="1596"/>
                  </a:lnTo>
                  <a:lnTo>
                    <a:pt x="346" y="1025"/>
                  </a:lnTo>
                  <a:close/>
                  <a:moveTo>
                    <a:pt x="4775" y="1"/>
                  </a:moveTo>
                  <a:cubicBezTo>
                    <a:pt x="4692" y="1"/>
                    <a:pt x="4621" y="84"/>
                    <a:pt x="4621" y="167"/>
                  </a:cubicBezTo>
                  <a:lnTo>
                    <a:pt x="4621" y="703"/>
                  </a:lnTo>
                  <a:lnTo>
                    <a:pt x="168" y="703"/>
                  </a:lnTo>
                  <a:cubicBezTo>
                    <a:pt x="72" y="703"/>
                    <a:pt x="1" y="775"/>
                    <a:pt x="1" y="870"/>
                  </a:cubicBezTo>
                  <a:lnTo>
                    <a:pt x="1" y="1751"/>
                  </a:lnTo>
                  <a:cubicBezTo>
                    <a:pt x="1" y="1834"/>
                    <a:pt x="72" y="1906"/>
                    <a:pt x="168" y="1906"/>
                  </a:cubicBezTo>
                  <a:lnTo>
                    <a:pt x="656" y="1906"/>
                  </a:lnTo>
                  <a:lnTo>
                    <a:pt x="656" y="2620"/>
                  </a:lnTo>
                  <a:cubicBezTo>
                    <a:pt x="656" y="2715"/>
                    <a:pt x="727" y="2787"/>
                    <a:pt x="822" y="2787"/>
                  </a:cubicBezTo>
                  <a:cubicBezTo>
                    <a:pt x="906" y="2787"/>
                    <a:pt x="989" y="2715"/>
                    <a:pt x="989" y="2620"/>
                  </a:cubicBezTo>
                  <a:lnTo>
                    <a:pt x="989" y="1906"/>
                  </a:lnTo>
                  <a:lnTo>
                    <a:pt x="10109" y="1906"/>
                  </a:lnTo>
                  <a:lnTo>
                    <a:pt x="10109" y="5740"/>
                  </a:lnTo>
                  <a:cubicBezTo>
                    <a:pt x="10109" y="5823"/>
                    <a:pt x="10181" y="5894"/>
                    <a:pt x="10276" y="5894"/>
                  </a:cubicBezTo>
                  <a:cubicBezTo>
                    <a:pt x="10359" y="5894"/>
                    <a:pt x="10431" y="5823"/>
                    <a:pt x="10431" y="5740"/>
                  </a:cubicBezTo>
                  <a:lnTo>
                    <a:pt x="10431" y="1918"/>
                  </a:lnTo>
                  <a:lnTo>
                    <a:pt x="10931" y="1918"/>
                  </a:lnTo>
                  <a:cubicBezTo>
                    <a:pt x="11014" y="1918"/>
                    <a:pt x="11086" y="1846"/>
                    <a:pt x="11086" y="1763"/>
                  </a:cubicBezTo>
                  <a:lnTo>
                    <a:pt x="11086" y="882"/>
                  </a:lnTo>
                  <a:cubicBezTo>
                    <a:pt x="11086" y="775"/>
                    <a:pt x="11014" y="703"/>
                    <a:pt x="10931" y="703"/>
                  </a:cubicBezTo>
                  <a:lnTo>
                    <a:pt x="6478" y="703"/>
                  </a:lnTo>
                  <a:lnTo>
                    <a:pt x="6478" y="167"/>
                  </a:lnTo>
                  <a:cubicBezTo>
                    <a:pt x="6478" y="84"/>
                    <a:pt x="6406" y="1"/>
                    <a:pt x="63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22"/>
            <p:cNvSpPr/>
            <p:nvPr/>
          </p:nvSpPr>
          <p:spPr>
            <a:xfrm>
              <a:off x="852385" y="1609921"/>
              <a:ext cx="353145" cy="252992"/>
            </a:xfrm>
            <a:custGeom>
              <a:avLst/>
              <a:gdLst/>
              <a:ahLst/>
              <a:cxnLst/>
              <a:rect l="l" t="t" r="r" b="b"/>
              <a:pathLst>
                <a:path w="11086" h="7942" extrusionOk="0">
                  <a:moveTo>
                    <a:pt x="10764" y="4382"/>
                  </a:moveTo>
                  <a:lnTo>
                    <a:pt x="10764" y="4953"/>
                  </a:lnTo>
                  <a:lnTo>
                    <a:pt x="346" y="4953"/>
                  </a:lnTo>
                  <a:lnTo>
                    <a:pt x="346" y="4382"/>
                  </a:lnTo>
                  <a:close/>
                  <a:moveTo>
                    <a:pt x="6406" y="5275"/>
                  </a:moveTo>
                  <a:lnTo>
                    <a:pt x="6895" y="6168"/>
                  </a:lnTo>
                  <a:lnTo>
                    <a:pt x="4228" y="6168"/>
                  </a:lnTo>
                  <a:lnTo>
                    <a:pt x="4716" y="5275"/>
                  </a:lnTo>
                  <a:close/>
                  <a:moveTo>
                    <a:pt x="4335" y="5275"/>
                  </a:moveTo>
                  <a:lnTo>
                    <a:pt x="3049" y="7608"/>
                  </a:lnTo>
                  <a:lnTo>
                    <a:pt x="2573" y="7608"/>
                  </a:lnTo>
                  <a:lnTo>
                    <a:pt x="3859" y="5275"/>
                  </a:lnTo>
                  <a:close/>
                  <a:moveTo>
                    <a:pt x="7240" y="5275"/>
                  </a:moveTo>
                  <a:lnTo>
                    <a:pt x="8514" y="7608"/>
                  </a:lnTo>
                  <a:lnTo>
                    <a:pt x="8038" y="7608"/>
                  </a:lnTo>
                  <a:lnTo>
                    <a:pt x="6764" y="5275"/>
                  </a:lnTo>
                  <a:close/>
                  <a:moveTo>
                    <a:pt x="822" y="0"/>
                  </a:moveTo>
                  <a:cubicBezTo>
                    <a:pt x="727" y="0"/>
                    <a:pt x="656" y="84"/>
                    <a:pt x="656" y="167"/>
                  </a:cubicBezTo>
                  <a:lnTo>
                    <a:pt x="656" y="4072"/>
                  </a:lnTo>
                  <a:lnTo>
                    <a:pt x="168" y="4072"/>
                  </a:lnTo>
                  <a:cubicBezTo>
                    <a:pt x="72" y="4072"/>
                    <a:pt x="1" y="4144"/>
                    <a:pt x="1" y="4239"/>
                  </a:cubicBezTo>
                  <a:lnTo>
                    <a:pt x="1" y="5108"/>
                  </a:lnTo>
                  <a:cubicBezTo>
                    <a:pt x="1" y="5203"/>
                    <a:pt x="72" y="5275"/>
                    <a:pt x="168" y="5275"/>
                  </a:cubicBezTo>
                  <a:lnTo>
                    <a:pt x="3489" y="5275"/>
                  </a:lnTo>
                  <a:lnTo>
                    <a:pt x="2144" y="7704"/>
                  </a:lnTo>
                  <a:cubicBezTo>
                    <a:pt x="2120" y="7751"/>
                    <a:pt x="2120" y="7811"/>
                    <a:pt x="2144" y="7870"/>
                  </a:cubicBezTo>
                  <a:cubicBezTo>
                    <a:pt x="2180" y="7906"/>
                    <a:pt x="2239" y="7942"/>
                    <a:pt x="2275" y="7942"/>
                  </a:cubicBezTo>
                  <a:lnTo>
                    <a:pt x="3132" y="7942"/>
                  </a:lnTo>
                  <a:cubicBezTo>
                    <a:pt x="3192" y="7942"/>
                    <a:pt x="3251" y="7906"/>
                    <a:pt x="3275" y="7846"/>
                  </a:cubicBezTo>
                  <a:lnTo>
                    <a:pt x="3644" y="7168"/>
                  </a:lnTo>
                  <a:lnTo>
                    <a:pt x="4644" y="7168"/>
                  </a:lnTo>
                  <a:cubicBezTo>
                    <a:pt x="4728" y="7168"/>
                    <a:pt x="4811" y="7096"/>
                    <a:pt x="4811" y="7001"/>
                  </a:cubicBezTo>
                  <a:cubicBezTo>
                    <a:pt x="4811" y="6906"/>
                    <a:pt x="4728" y="6834"/>
                    <a:pt x="4644" y="6834"/>
                  </a:cubicBezTo>
                  <a:lnTo>
                    <a:pt x="3823" y="6834"/>
                  </a:lnTo>
                  <a:lnTo>
                    <a:pt x="4037" y="6465"/>
                  </a:lnTo>
                  <a:lnTo>
                    <a:pt x="7061" y="6465"/>
                  </a:lnTo>
                  <a:lnTo>
                    <a:pt x="7252" y="6834"/>
                  </a:lnTo>
                  <a:lnTo>
                    <a:pt x="5299" y="6834"/>
                  </a:lnTo>
                  <a:cubicBezTo>
                    <a:pt x="5216" y="6834"/>
                    <a:pt x="5133" y="6906"/>
                    <a:pt x="5133" y="7001"/>
                  </a:cubicBezTo>
                  <a:cubicBezTo>
                    <a:pt x="5133" y="7096"/>
                    <a:pt x="5216" y="7168"/>
                    <a:pt x="5299" y="7168"/>
                  </a:cubicBezTo>
                  <a:lnTo>
                    <a:pt x="7430" y="7168"/>
                  </a:lnTo>
                  <a:lnTo>
                    <a:pt x="7800" y="7846"/>
                  </a:lnTo>
                  <a:cubicBezTo>
                    <a:pt x="7835" y="7894"/>
                    <a:pt x="7895" y="7942"/>
                    <a:pt x="7954" y="7942"/>
                  </a:cubicBezTo>
                  <a:lnTo>
                    <a:pt x="8800" y="7942"/>
                  </a:lnTo>
                  <a:cubicBezTo>
                    <a:pt x="8859" y="7942"/>
                    <a:pt x="8907" y="7906"/>
                    <a:pt x="8931" y="7870"/>
                  </a:cubicBezTo>
                  <a:cubicBezTo>
                    <a:pt x="8966" y="7823"/>
                    <a:pt x="8966" y="7763"/>
                    <a:pt x="8931" y="7704"/>
                  </a:cubicBezTo>
                  <a:lnTo>
                    <a:pt x="7597" y="5275"/>
                  </a:lnTo>
                  <a:lnTo>
                    <a:pt x="10931" y="5275"/>
                  </a:lnTo>
                  <a:cubicBezTo>
                    <a:pt x="11014" y="5275"/>
                    <a:pt x="11086" y="5203"/>
                    <a:pt x="11086" y="5108"/>
                  </a:cubicBezTo>
                  <a:lnTo>
                    <a:pt x="11086" y="4239"/>
                  </a:lnTo>
                  <a:cubicBezTo>
                    <a:pt x="11086" y="4144"/>
                    <a:pt x="11014" y="4072"/>
                    <a:pt x="10931" y="4072"/>
                  </a:cubicBezTo>
                  <a:lnTo>
                    <a:pt x="10431" y="4072"/>
                  </a:lnTo>
                  <a:lnTo>
                    <a:pt x="10431" y="3263"/>
                  </a:lnTo>
                  <a:cubicBezTo>
                    <a:pt x="10431" y="3179"/>
                    <a:pt x="10359" y="3108"/>
                    <a:pt x="10276" y="3108"/>
                  </a:cubicBezTo>
                  <a:cubicBezTo>
                    <a:pt x="10181" y="3108"/>
                    <a:pt x="10109" y="3179"/>
                    <a:pt x="10109" y="3263"/>
                  </a:cubicBezTo>
                  <a:lnTo>
                    <a:pt x="10109" y="4072"/>
                  </a:lnTo>
                  <a:lnTo>
                    <a:pt x="989" y="4072"/>
                  </a:lnTo>
                  <a:lnTo>
                    <a:pt x="989" y="167"/>
                  </a:lnTo>
                  <a:cubicBezTo>
                    <a:pt x="989" y="84"/>
                    <a:pt x="906" y="0"/>
                    <a:pt x="8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22"/>
            <p:cNvSpPr/>
            <p:nvPr/>
          </p:nvSpPr>
          <p:spPr>
            <a:xfrm>
              <a:off x="928264" y="1584501"/>
              <a:ext cx="198775" cy="140735"/>
            </a:xfrm>
            <a:custGeom>
              <a:avLst/>
              <a:gdLst/>
              <a:ahLst/>
              <a:cxnLst/>
              <a:rect l="l" t="t" r="r" b="b"/>
              <a:pathLst>
                <a:path w="6240" h="4418" extrusionOk="0">
                  <a:moveTo>
                    <a:pt x="5608" y="322"/>
                  </a:moveTo>
                  <a:cubicBezTo>
                    <a:pt x="5787" y="322"/>
                    <a:pt x="5929" y="465"/>
                    <a:pt x="5929" y="643"/>
                  </a:cubicBezTo>
                  <a:cubicBezTo>
                    <a:pt x="5929" y="798"/>
                    <a:pt x="5775" y="953"/>
                    <a:pt x="5608" y="953"/>
                  </a:cubicBezTo>
                  <a:cubicBezTo>
                    <a:pt x="5453" y="953"/>
                    <a:pt x="5298" y="822"/>
                    <a:pt x="5298" y="643"/>
                  </a:cubicBezTo>
                  <a:cubicBezTo>
                    <a:pt x="5298" y="477"/>
                    <a:pt x="5429" y="322"/>
                    <a:pt x="5608" y="322"/>
                  </a:cubicBezTo>
                  <a:close/>
                  <a:moveTo>
                    <a:pt x="2131" y="1334"/>
                  </a:moveTo>
                  <a:cubicBezTo>
                    <a:pt x="2310" y="1334"/>
                    <a:pt x="2441" y="1477"/>
                    <a:pt x="2441" y="1656"/>
                  </a:cubicBezTo>
                  <a:cubicBezTo>
                    <a:pt x="2441" y="1834"/>
                    <a:pt x="2310" y="1965"/>
                    <a:pt x="2131" y="1965"/>
                  </a:cubicBezTo>
                  <a:cubicBezTo>
                    <a:pt x="1965" y="1965"/>
                    <a:pt x="1822" y="1834"/>
                    <a:pt x="1822" y="1656"/>
                  </a:cubicBezTo>
                  <a:cubicBezTo>
                    <a:pt x="1822" y="1489"/>
                    <a:pt x="1953" y="1334"/>
                    <a:pt x="2131" y="1334"/>
                  </a:cubicBezTo>
                  <a:close/>
                  <a:moveTo>
                    <a:pt x="4036" y="2429"/>
                  </a:moveTo>
                  <a:cubicBezTo>
                    <a:pt x="4215" y="2429"/>
                    <a:pt x="4346" y="2560"/>
                    <a:pt x="4346" y="2739"/>
                  </a:cubicBezTo>
                  <a:cubicBezTo>
                    <a:pt x="4346" y="2918"/>
                    <a:pt x="4203" y="3049"/>
                    <a:pt x="4036" y="3049"/>
                  </a:cubicBezTo>
                  <a:cubicBezTo>
                    <a:pt x="3870" y="3049"/>
                    <a:pt x="3727" y="2918"/>
                    <a:pt x="3727" y="2739"/>
                  </a:cubicBezTo>
                  <a:cubicBezTo>
                    <a:pt x="3727" y="2572"/>
                    <a:pt x="3858" y="2429"/>
                    <a:pt x="4036" y="2429"/>
                  </a:cubicBezTo>
                  <a:close/>
                  <a:moveTo>
                    <a:pt x="595" y="3501"/>
                  </a:moveTo>
                  <a:cubicBezTo>
                    <a:pt x="774" y="3501"/>
                    <a:pt x="905" y="3632"/>
                    <a:pt x="905" y="3811"/>
                  </a:cubicBezTo>
                  <a:cubicBezTo>
                    <a:pt x="905" y="3989"/>
                    <a:pt x="762" y="4120"/>
                    <a:pt x="595" y="4120"/>
                  </a:cubicBezTo>
                  <a:cubicBezTo>
                    <a:pt x="429" y="4120"/>
                    <a:pt x="286" y="3989"/>
                    <a:pt x="286" y="3811"/>
                  </a:cubicBezTo>
                  <a:cubicBezTo>
                    <a:pt x="286" y="3644"/>
                    <a:pt x="417" y="3501"/>
                    <a:pt x="595" y="3501"/>
                  </a:cubicBezTo>
                  <a:close/>
                  <a:moveTo>
                    <a:pt x="5608" y="1"/>
                  </a:moveTo>
                  <a:cubicBezTo>
                    <a:pt x="5275" y="1"/>
                    <a:pt x="4989" y="286"/>
                    <a:pt x="4989" y="632"/>
                  </a:cubicBezTo>
                  <a:cubicBezTo>
                    <a:pt x="4989" y="786"/>
                    <a:pt x="5048" y="941"/>
                    <a:pt x="5156" y="1048"/>
                  </a:cubicBezTo>
                  <a:lnTo>
                    <a:pt x="4239" y="2132"/>
                  </a:lnTo>
                  <a:cubicBezTo>
                    <a:pt x="4179" y="2120"/>
                    <a:pt x="4108" y="2096"/>
                    <a:pt x="4048" y="2096"/>
                  </a:cubicBezTo>
                  <a:cubicBezTo>
                    <a:pt x="3858" y="2096"/>
                    <a:pt x="3679" y="2191"/>
                    <a:pt x="3560" y="2334"/>
                  </a:cubicBezTo>
                  <a:lnTo>
                    <a:pt x="2739" y="1882"/>
                  </a:lnTo>
                  <a:cubicBezTo>
                    <a:pt x="2774" y="1798"/>
                    <a:pt x="2786" y="1727"/>
                    <a:pt x="2786" y="1656"/>
                  </a:cubicBezTo>
                  <a:cubicBezTo>
                    <a:pt x="2786" y="1310"/>
                    <a:pt x="2500" y="1024"/>
                    <a:pt x="2155" y="1024"/>
                  </a:cubicBezTo>
                  <a:cubicBezTo>
                    <a:pt x="1822" y="1024"/>
                    <a:pt x="1536" y="1310"/>
                    <a:pt x="1536" y="1656"/>
                  </a:cubicBezTo>
                  <a:cubicBezTo>
                    <a:pt x="1536" y="1822"/>
                    <a:pt x="1596" y="1953"/>
                    <a:pt x="1703" y="2072"/>
                  </a:cubicBezTo>
                  <a:lnTo>
                    <a:pt x="834" y="3203"/>
                  </a:lnTo>
                  <a:cubicBezTo>
                    <a:pt x="774" y="3191"/>
                    <a:pt x="703" y="3168"/>
                    <a:pt x="631" y="3168"/>
                  </a:cubicBezTo>
                  <a:cubicBezTo>
                    <a:pt x="286" y="3168"/>
                    <a:pt x="0" y="3453"/>
                    <a:pt x="0" y="3799"/>
                  </a:cubicBezTo>
                  <a:cubicBezTo>
                    <a:pt x="0" y="4144"/>
                    <a:pt x="286" y="4418"/>
                    <a:pt x="631" y="4418"/>
                  </a:cubicBezTo>
                  <a:cubicBezTo>
                    <a:pt x="965" y="4418"/>
                    <a:pt x="1250" y="4144"/>
                    <a:pt x="1250" y="3799"/>
                  </a:cubicBezTo>
                  <a:cubicBezTo>
                    <a:pt x="1250" y="3632"/>
                    <a:pt x="1191" y="3501"/>
                    <a:pt x="1084" y="3382"/>
                  </a:cubicBezTo>
                  <a:lnTo>
                    <a:pt x="1953" y="2251"/>
                  </a:lnTo>
                  <a:cubicBezTo>
                    <a:pt x="2012" y="2263"/>
                    <a:pt x="2084" y="2275"/>
                    <a:pt x="2155" y="2275"/>
                  </a:cubicBezTo>
                  <a:cubicBezTo>
                    <a:pt x="2310" y="2275"/>
                    <a:pt x="2441" y="2215"/>
                    <a:pt x="2560" y="2144"/>
                  </a:cubicBezTo>
                  <a:lnTo>
                    <a:pt x="3441" y="2632"/>
                  </a:lnTo>
                  <a:cubicBezTo>
                    <a:pt x="3441" y="2668"/>
                    <a:pt x="3429" y="2691"/>
                    <a:pt x="3429" y="2739"/>
                  </a:cubicBezTo>
                  <a:cubicBezTo>
                    <a:pt x="3429" y="3084"/>
                    <a:pt x="3703" y="3370"/>
                    <a:pt x="4048" y="3370"/>
                  </a:cubicBezTo>
                  <a:cubicBezTo>
                    <a:pt x="4394" y="3370"/>
                    <a:pt x="4679" y="3084"/>
                    <a:pt x="4679" y="2739"/>
                  </a:cubicBezTo>
                  <a:cubicBezTo>
                    <a:pt x="4679" y="2572"/>
                    <a:pt x="4620" y="2429"/>
                    <a:pt x="4513" y="2322"/>
                  </a:cubicBezTo>
                  <a:lnTo>
                    <a:pt x="5418" y="1239"/>
                  </a:lnTo>
                  <a:cubicBezTo>
                    <a:pt x="5477" y="1251"/>
                    <a:pt x="5548" y="1263"/>
                    <a:pt x="5608" y="1263"/>
                  </a:cubicBezTo>
                  <a:cubicBezTo>
                    <a:pt x="5953" y="1263"/>
                    <a:pt x="6239" y="989"/>
                    <a:pt x="6239" y="643"/>
                  </a:cubicBezTo>
                  <a:cubicBezTo>
                    <a:pt x="6239" y="286"/>
                    <a:pt x="5953" y="1"/>
                    <a:pt x="56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2" name="Google Shape;322;p22"/>
          <p:cNvSpPr/>
          <p:nvPr/>
        </p:nvSpPr>
        <p:spPr>
          <a:xfrm>
            <a:off x="3708899" y="3465000"/>
            <a:ext cx="245700" cy="2457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3" name="Google Shape;323;p22"/>
          <p:cNvGrpSpPr/>
          <p:nvPr/>
        </p:nvGrpSpPr>
        <p:grpSpPr>
          <a:xfrm>
            <a:off x="3745535" y="3521750"/>
            <a:ext cx="172079" cy="131908"/>
            <a:chOff x="2567841" y="1994124"/>
            <a:chExt cx="399812" cy="306477"/>
          </a:xfrm>
        </p:grpSpPr>
        <p:sp>
          <p:nvSpPr>
            <p:cNvPr id="324" name="Google Shape;324;p22"/>
            <p:cNvSpPr/>
            <p:nvPr/>
          </p:nvSpPr>
          <p:spPr>
            <a:xfrm>
              <a:off x="2567841" y="1994124"/>
              <a:ext cx="399812" cy="306477"/>
            </a:xfrm>
            <a:custGeom>
              <a:avLst/>
              <a:gdLst/>
              <a:ahLst/>
              <a:cxnLst/>
              <a:rect l="l" t="t" r="r" b="b"/>
              <a:pathLst>
                <a:path w="12551" h="9621" extrusionOk="0">
                  <a:moveTo>
                    <a:pt x="11157" y="346"/>
                  </a:moveTo>
                  <a:lnTo>
                    <a:pt x="11157" y="6584"/>
                  </a:lnTo>
                  <a:lnTo>
                    <a:pt x="1334" y="6584"/>
                  </a:lnTo>
                  <a:lnTo>
                    <a:pt x="1334" y="346"/>
                  </a:lnTo>
                  <a:close/>
                  <a:moveTo>
                    <a:pt x="7442" y="7930"/>
                  </a:moveTo>
                  <a:lnTo>
                    <a:pt x="7621" y="8561"/>
                  </a:lnTo>
                  <a:lnTo>
                    <a:pt x="4859" y="8561"/>
                  </a:lnTo>
                  <a:lnTo>
                    <a:pt x="5037" y="7930"/>
                  </a:lnTo>
                  <a:close/>
                  <a:moveTo>
                    <a:pt x="11217" y="6954"/>
                  </a:moveTo>
                  <a:lnTo>
                    <a:pt x="12038" y="8561"/>
                  </a:lnTo>
                  <a:lnTo>
                    <a:pt x="7990" y="8561"/>
                  </a:lnTo>
                  <a:lnTo>
                    <a:pt x="7776" y="7835"/>
                  </a:lnTo>
                  <a:cubicBezTo>
                    <a:pt x="7740" y="7680"/>
                    <a:pt x="7597" y="7573"/>
                    <a:pt x="7454" y="7573"/>
                  </a:cubicBezTo>
                  <a:lnTo>
                    <a:pt x="5013" y="7573"/>
                  </a:lnTo>
                  <a:cubicBezTo>
                    <a:pt x="4859" y="7573"/>
                    <a:pt x="4716" y="7680"/>
                    <a:pt x="4680" y="7835"/>
                  </a:cubicBezTo>
                  <a:lnTo>
                    <a:pt x="4478" y="8561"/>
                  </a:lnTo>
                  <a:lnTo>
                    <a:pt x="430" y="8561"/>
                  </a:lnTo>
                  <a:lnTo>
                    <a:pt x="1263" y="6954"/>
                  </a:lnTo>
                  <a:close/>
                  <a:moveTo>
                    <a:pt x="12157" y="8930"/>
                  </a:moveTo>
                  <a:lnTo>
                    <a:pt x="12157" y="9216"/>
                  </a:lnTo>
                  <a:lnTo>
                    <a:pt x="12169" y="9216"/>
                  </a:lnTo>
                  <a:cubicBezTo>
                    <a:pt x="12169" y="9239"/>
                    <a:pt x="12145" y="9275"/>
                    <a:pt x="12110" y="9275"/>
                  </a:cubicBezTo>
                  <a:lnTo>
                    <a:pt x="382" y="9275"/>
                  </a:lnTo>
                  <a:cubicBezTo>
                    <a:pt x="346" y="9275"/>
                    <a:pt x="322" y="9239"/>
                    <a:pt x="322" y="9216"/>
                  </a:cubicBezTo>
                  <a:lnTo>
                    <a:pt x="322" y="8930"/>
                  </a:lnTo>
                  <a:close/>
                  <a:moveTo>
                    <a:pt x="1334" y="0"/>
                  </a:moveTo>
                  <a:cubicBezTo>
                    <a:pt x="1144" y="0"/>
                    <a:pt x="977" y="167"/>
                    <a:pt x="977" y="357"/>
                  </a:cubicBezTo>
                  <a:lnTo>
                    <a:pt x="977" y="6739"/>
                  </a:lnTo>
                  <a:lnTo>
                    <a:pt x="1" y="8680"/>
                  </a:lnTo>
                  <a:lnTo>
                    <a:pt x="1" y="8692"/>
                  </a:lnTo>
                  <a:lnTo>
                    <a:pt x="1" y="8704"/>
                  </a:lnTo>
                  <a:lnTo>
                    <a:pt x="1" y="8728"/>
                  </a:lnTo>
                  <a:lnTo>
                    <a:pt x="1" y="8739"/>
                  </a:lnTo>
                  <a:lnTo>
                    <a:pt x="1" y="9204"/>
                  </a:lnTo>
                  <a:cubicBezTo>
                    <a:pt x="1" y="9442"/>
                    <a:pt x="191" y="9620"/>
                    <a:pt x="406" y="9620"/>
                  </a:cubicBezTo>
                  <a:lnTo>
                    <a:pt x="12133" y="9620"/>
                  </a:lnTo>
                  <a:cubicBezTo>
                    <a:pt x="12371" y="9620"/>
                    <a:pt x="12550" y="9418"/>
                    <a:pt x="12550" y="9204"/>
                  </a:cubicBezTo>
                  <a:lnTo>
                    <a:pt x="12526" y="8739"/>
                  </a:lnTo>
                  <a:lnTo>
                    <a:pt x="12526" y="8704"/>
                  </a:lnTo>
                  <a:lnTo>
                    <a:pt x="12526" y="8692"/>
                  </a:lnTo>
                  <a:lnTo>
                    <a:pt x="12526" y="8680"/>
                  </a:lnTo>
                  <a:lnTo>
                    <a:pt x="11550" y="6739"/>
                  </a:lnTo>
                  <a:lnTo>
                    <a:pt x="11550" y="357"/>
                  </a:lnTo>
                  <a:cubicBezTo>
                    <a:pt x="11550" y="167"/>
                    <a:pt x="11383" y="0"/>
                    <a:pt x="111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22"/>
            <p:cNvSpPr/>
            <p:nvPr/>
          </p:nvSpPr>
          <p:spPr>
            <a:xfrm>
              <a:off x="2623237" y="2113963"/>
              <a:ext cx="287523" cy="77025"/>
            </a:xfrm>
            <a:custGeom>
              <a:avLst/>
              <a:gdLst/>
              <a:ahLst/>
              <a:cxnLst/>
              <a:rect l="l" t="t" r="r" b="b"/>
              <a:pathLst>
                <a:path w="9026" h="2418" extrusionOk="0">
                  <a:moveTo>
                    <a:pt x="179" y="1"/>
                  </a:moveTo>
                  <a:cubicBezTo>
                    <a:pt x="72" y="1"/>
                    <a:pt x="0" y="96"/>
                    <a:pt x="0" y="179"/>
                  </a:cubicBezTo>
                  <a:lnTo>
                    <a:pt x="0" y="2132"/>
                  </a:lnTo>
                  <a:cubicBezTo>
                    <a:pt x="0" y="2299"/>
                    <a:pt x="131" y="2418"/>
                    <a:pt x="274" y="2418"/>
                  </a:cubicBezTo>
                  <a:lnTo>
                    <a:pt x="8727" y="2418"/>
                  </a:lnTo>
                  <a:cubicBezTo>
                    <a:pt x="8894" y="2418"/>
                    <a:pt x="9013" y="2287"/>
                    <a:pt x="9013" y="2132"/>
                  </a:cubicBezTo>
                  <a:lnTo>
                    <a:pt x="9013" y="179"/>
                  </a:lnTo>
                  <a:cubicBezTo>
                    <a:pt x="9025" y="96"/>
                    <a:pt x="8942" y="1"/>
                    <a:pt x="8835" y="1"/>
                  </a:cubicBezTo>
                  <a:cubicBezTo>
                    <a:pt x="8727" y="1"/>
                    <a:pt x="8656" y="96"/>
                    <a:pt x="8656" y="179"/>
                  </a:cubicBezTo>
                  <a:lnTo>
                    <a:pt x="8656" y="2049"/>
                  </a:lnTo>
                  <a:lnTo>
                    <a:pt x="357" y="2049"/>
                  </a:lnTo>
                  <a:lnTo>
                    <a:pt x="357" y="179"/>
                  </a:lnTo>
                  <a:cubicBezTo>
                    <a:pt x="357" y="84"/>
                    <a:pt x="262" y="1"/>
                    <a:pt x="1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22"/>
            <p:cNvSpPr/>
            <p:nvPr/>
          </p:nvSpPr>
          <p:spPr>
            <a:xfrm>
              <a:off x="2623237" y="2017251"/>
              <a:ext cx="287523" cy="77025"/>
            </a:xfrm>
            <a:custGeom>
              <a:avLst/>
              <a:gdLst/>
              <a:ahLst/>
              <a:cxnLst/>
              <a:rect l="l" t="t" r="r" b="b"/>
              <a:pathLst>
                <a:path w="9026" h="2418" extrusionOk="0">
                  <a:moveTo>
                    <a:pt x="286" y="1"/>
                  </a:moveTo>
                  <a:cubicBezTo>
                    <a:pt x="119" y="1"/>
                    <a:pt x="0" y="143"/>
                    <a:pt x="0" y="286"/>
                  </a:cubicBezTo>
                  <a:lnTo>
                    <a:pt x="0" y="2239"/>
                  </a:lnTo>
                  <a:cubicBezTo>
                    <a:pt x="0" y="2346"/>
                    <a:pt x="84" y="2418"/>
                    <a:pt x="179" y="2418"/>
                  </a:cubicBezTo>
                  <a:cubicBezTo>
                    <a:pt x="286" y="2418"/>
                    <a:pt x="357" y="2322"/>
                    <a:pt x="357" y="2239"/>
                  </a:cubicBezTo>
                  <a:lnTo>
                    <a:pt x="357" y="382"/>
                  </a:lnTo>
                  <a:lnTo>
                    <a:pt x="8656" y="382"/>
                  </a:lnTo>
                  <a:lnTo>
                    <a:pt x="8656" y="2239"/>
                  </a:lnTo>
                  <a:cubicBezTo>
                    <a:pt x="8656" y="2346"/>
                    <a:pt x="8751" y="2418"/>
                    <a:pt x="8835" y="2418"/>
                  </a:cubicBezTo>
                  <a:cubicBezTo>
                    <a:pt x="8942" y="2418"/>
                    <a:pt x="9013" y="2322"/>
                    <a:pt x="9013" y="2239"/>
                  </a:cubicBezTo>
                  <a:lnTo>
                    <a:pt x="9013" y="286"/>
                  </a:lnTo>
                  <a:cubicBezTo>
                    <a:pt x="9025" y="143"/>
                    <a:pt x="8894" y="1"/>
                    <a:pt x="87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7" name="Google Shape;327;p22"/>
          <p:cNvSpPr/>
          <p:nvPr/>
        </p:nvSpPr>
        <p:spPr>
          <a:xfrm>
            <a:off x="4296365" y="2542525"/>
            <a:ext cx="245700" cy="2457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8" name="Google Shape;328;p22"/>
          <p:cNvGrpSpPr/>
          <p:nvPr/>
        </p:nvGrpSpPr>
        <p:grpSpPr>
          <a:xfrm>
            <a:off x="4335492" y="2582996"/>
            <a:ext cx="172181" cy="164721"/>
            <a:chOff x="3950316" y="3820307"/>
            <a:chExt cx="369805" cy="353782"/>
          </a:xfrm>
        </p:grpSpPr>
        <p:sp>
          <p:nvSpPr>
            <p:cNvPr id="329" name="Google Shape;329;p22"/>
            <p:cNvSpPr/>
            <p:nvPr/>
          </p:nvSpPr>
          <p:spPr>
            <a:xfrm>
              <a:off x="4040561" y="3880991"/>
              <a:ext cx="99802" cy="28383"/>
            </a:xfrm>
            <a:custGeom>
              <a:avLst/>
              <a:gdLst/>
              <a:ahLst/>
              <a:cxnLst/>
              <a:rect l="l" t="t" r="r" b="b"/>
              <a:pathLst>
                <a:path w="3133" h="891" extrusionOk="0">
                  <a:moveTo>
                    <a:pt x="1572" y="1"/>
                  </a:moveTo>
                  <a:cubicBezTo>
                    <a:pt x="1001" y="1"/>
                    <a:pt x="465" y="227"/>
                    <a:pt x="60" y="632"/>
                  </a:cubicBezTo>
                  <a:cubicBezTo>
                    <a:pt x="1" y="691"/>
                    <a:pt x="1" y="787"/>
                    <a:pt x="60" y="846"/>
                  </a:cubicBezTo>
                  <a:cubicBezTo>
                    <a:pt x="84" y="876"/>
                    <a:pt x="123" y="891"/>
                    <a:pt x="165" y="891"/>
                  </a:cubicBezTo>
                  <a:cubicBezTo>
                    <a:pt x="206" y="891"/>
                    <a:pt x="251" y="876"/>
                    <a:pt x="287" y="846"/>
                  </a:cubicBezTo>
                  <a:cubicBezTo>
                    <a:pt x="632" y="513"/>
                    <a:pt x="1072" y="310"/>
                    <a:pt x="1572" y="310"/>
                  </a:cubicBezTo>
                  <a:cubicBezTo>
                    <a:pt x="2061" y="310"/>
                    <a:pt x="2501" y="513"/>
                    <a:pt x="2846" y="846"/>
                  </a:cubicBezTo>
                  <a:cubicBezTo>
                    <a:pt x="2876" y="876"/>
                    <a:pt x="2918" y="891"/>
                    <a:pt x="2960" y="891"/>
                  </a:cubicBezTo>
                  <a:cubicBezTo>
                    <a:pt x="3001" y="891"/>
                    <a:pt x="3043" y="876"/>
                    <a:pt x="3073" y="846"/>
                  </a:cubicBezTo>
                  <a:cubicBezTo>
                    <a:pt x="3132" y="787"/>
                    <a:pt x="3132" y="691"/>
                    <a:pt x="3073" y="632"/>
                  </a:cubicBezTo>
                  <a:cubicBezTo>
                    <a:pt x="2668" y="227"/>
                    <a:pt x="2132" y="1"/>
                    <a:pt x="15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22"/>
            <p:cNvSpPr/>
            <p:nvPr/>
          </p:nvSpPr>
          <p:spPr>
            <a:xfrm>
              <a:off x="3950316" y="3820307"/>
              <a:ext cx="369805" cy="353782"/>
            </a:xfrm>
            <a:custGeom>
              <a:avLst/>
              <a:gdLst/>
              <a:ahLst/>
              <a:cxnLst/>
              <a:rect l="l" t="t" r="r" b="b"/>
              <a:pathLst>
                <a:path w="11609" h="11106" extrusionOk="0">
                  <a:moveTo>
                    <a:pt x="7358" y="6728"/>
                  </a:moveTo>
                  <a:lnTo>
                    <a:pt x="7799" y="7156"/>
                  </a:lnTo>
                  <a:lnTo>
                    <a:pt x="7513" y="7442"/>
                  </a:lnTo>
                  <a:lnTo>
                    <a:pt x="7084" y="7014"/>
                  </a:lnTo>
                  <a:cubicBezTo>
                    <a:pt x="7180" y="6918"/>
                    <a:pt x="7275" y="6835"/>
                    <a:pt x="7358" y="6728"/>
                  </a:cubicBezTo>
                  <a:close/>
                  <a:moveTo>
                    <a:pt x="4395" y="358"/>
                  </a:moveTo>
                  <a:cubicBezTo>
                    <a:pt x="5337" y="358"/>
                    <a:pt x="6281" y="715"/>
                    <a:pt x="7001" y="1429"/>
                  </a:cubicBezTo>
                  <a:cubicBezTo>
                    <a:pt x="8370" y="2799"/>
                    <a:pt x="8430" y="4942"/>
                    <a:pt x="7239" y="6382"/>
                  </a:cubicBezTo>
                  <a:cubicBezTo>
                    <a:pt x="7096" y="6561"/>
                    <a:pt x="6930" y="6728"/>
                    <a:pt x="6763" y="6859"/>
                  </a:cubicBezTo>
                  <a:cubicBezTo>
                    <a:pt x="6075" y="7434"/>
                    <a:pt x="5230" y="7723"/>
                    <a:pt x="4386" y="7723"/>
                  </a:cubicBezTo>
                  <a:cubicBezTo>
                    <a:pt x="3448" y="7723"/>
                    <a:pt x="2513" y="7365"/>
                    <a:pt x="1798" y="6644"/>
                  </a:cubicBezTo>
                  <a:cubicBezTo>
                    <a:pt x="357" y="5192"/>
                    <a:pt x="357" y="2870"/>
                    <a:pt x="1798" y="1429"/>
                  </a:cubicBezTo>
                  <a:cubicBezTo>
                    <a:pt x="2512" y="715"/>
                    <a:pt x="3453" y="358"/>
                    <a:pt x="4395" y="358"/>
                  </a:cubicBezTo>
                  <a:close/>
                  <a:moveTo>
                    <a:pt x="8226" y="7228"/>
                  </a:moveTo>
                  <a:cubicBezTo>
                    <a:pt x="8260" y="7228"/>
                    <a:pt x="8293" y="7240"/>
                    <a:pt x="8311" y="7264"/>
                  </a:cubicBezTo>
                  <a:lnTo>
                    <a:pt x="8763" y="7668"/>
                  </a:lnTo>
                  <a:lnTo>
                    <a:pt x="8001" y="8430"/>
                  </a:lnTo>
                  <a:lnTo>
                    <a:pt x="7620" y="7966"/>
                  </a:lnTo>
                  <a:cubicBezTo>
                    <a:pt x="7573" y="7918"/>
                    <a:pt x="7573" y="7835"/>
                    <a:pt x="7620" y="7787"/>
                  </a:cubicBezTo>
                  <a:lnTo>
                    <a:pt x="8132" y="7264"/>
                  </a:lnTo>
                  <a:cubicBezTo>
                    <a:pt x="8156" y="7240"/>
                    <a:pt x="8192" y="7228"/>
                    <a:pt x="8226" y="7228"/>
                  </a:cubicBezTo>
                  <a:close/>
                  <a:moveTo>
                    <a:pt x="9013" y="7871"/>
                  </a:moveTo>
                  <a:lnTo>
                    <a:pt x="10871" y="9514"/>
                  </a:lnTo>
                  <a:cubicBezTo>
                    <a:pt x="11192" y="9800"/>
                    <a:pt x="11204" y="10276"/>
                    <a:pt x="10906" y="10573"/>
                  </a:cubicBezTo>
                  <a:cubicBezTo>
                    <a:pt x="10765" y="10715"/>
                    <a:pt x="10580" y="10784"/>
                    <a:pt x="10396" y="10784"/>
                  </a:cubicBezTo>
                  <a:cubicBezTo>
                    <a:pt x="10193" y="10784"/>
                    <a:pt x="9990" y="10700"/>
                    <a:pt x="9847" y="10538"/>
                  </a:cubicBezTo>
                  <a:lnTo>
                    <a:pt x="8227" y="8668"/>
                  </a:lnTo>
                  <a:lnTo>
                    <a:pt x="9013" y="7871"/>
                  </a:lnTo>
                  <a:close/>
                  <a:moveTo>
                    <a:pt x="4423" y="1"/>
                  </a:moveTo>
                  <a:cubicBezTo>
                    <a:pt x="3396" y="1"/>
                    <a:pt x="2370" y="394"/>
                    <a:pt x="1584" y="1179"/>
                  </a:cubicBezTo>
                  <a:cubicBezTo>
                    <a:pt x="0" y="2775"/>
                    <a:pt x="0" y="5299"/>
                    <a:pt x="1560" y="6883"/>
                  </a:cubicBezTo>
                  <a:cubicBezTo>
                    <a:pt x="2340" y="7663"/>
                    <a:pt x="3364" y="8052"/>
                    <a:pt x="4389" y="8052"/>
                  </a:cubicBezTo>
                  <a:cubicBezTo>
                    <a:pt x="5257" y="8052"/>
                    <a:pt x="6126" y="7773"/>
                    <a:pt x="6846" y="7216"/>
                  </a:cubicBezTo>
                  <a:lnTo>
                    <a:pt x="7323" y="7692"/>
                  </a:lnTo>
                  <a:cubicBezTo>
                    <a:pt x="7239" y="7859"/>
                    <a:pt x="7263" y="8049"/>
                    <a:pt x="7394" y="8180"/>
                  </a:cubicBezTo>
                  <a:lnTo>
                    <a:pt x="9644" y="10752"/>
                  </a:lnTo>
                  <a:cubicBezTo>
                    <a:pt x="9847" y="10986"/>
                    <a:pt x="10133" y="11105"/>
                    <a:pt x="10421" y="11105"/>
                  </a:cubicBezTo>
                  <a:cubicBezTo>
                    <a:pt x="10690" y="11105"/>
                    <a:pt x="10961" y="11001"/>
                    <a:pt x="11168" y="10788"/>
                  </a:cubicBezTo>
                  <a:cubicBezTo>
                    <a:pt x="11609" y="10359"/>
                    <a:pt x="11573" y="9657"/>
                    <a:pt x="11133" y="9264"/>
                  </a:cubicBezTo>
                  <a:lnTo>
                    <a:pt x="8573" y="7014"/>
                  </a:lnTo>
                  <a:cubicBezTo>
                    <a:pt x="8483" y="6939"/>
                    <a:pt x="8369" y="6897"/>
                    <a:pt x="8259" y="6897"/>
                  </a:cubicBezTo>
                  <a:cubicBezTo>
                    <a:pt x="8194" y="6897"/>
                    <a:pt x="8130" y="6911"/>
                    <a:pt x="8073" y="6942"/>
                  </a:cubicBezTo>
                  <a:lnTo>
                    <a:pt x="7596" y="6454"/>
                  </a:lnTo>
                  <a:cubicBezTo>
                    <a:pt x="8811" y="4894"/>
                    <a:pt x="8704" y="2632"/>
                    <a:pt x="7263" y="1179"/>
                  </a:cubicBezTo>
                  <a:cubicBezTo>
                    <a:pt x="6477" y="394"/>
                    <a:pt x="5450" y="1"/>
                    <a:pt x="44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22"/>
            <p:cNvSpPr/>
            <p:nvPr/>
          </p:nvSpPr>
          <p:spPr>
            <a:xfrm>
              <a:off x="4098219" y="3850602"/>
              <a:ext cx="101299" cy="195781"/>
            </a:xfrm>
            <a:custGeom>
              <a:avLst/>
              <a:gdLst/>
              <a:ahLst/>
              <a:cxnLst/>
              <a:rect l="l" t="t" r="r" b="b"/>
              <a:pathLst>
                <a:path w="3180" h="6146" extrusionOk="0">
                  <a:moveTo>
                    <a:pt x="194" y="1"/>
                  </a:moveTo>
                  <a:cubicBezTo>
                    <a:pt x="120" y="1"/>
                    <a:pt x="58" y="57"/>
                    <a:pt x="36" y="133"/>
                  </a:cubicBezTo>
                  <a:cubicBezTo>
                    <a:pt x="24" y="228"/>
                    <a:pt x="84" y="300"/>
                    <a:pt x="179" y="312"/>
                  </a:cubicBezTo>
                  <a:cubicBezTo>
                    <a:pt x="775" y="407"/>
                    <a:pt x="1322" y="669"/>
                    <a:pt x="1739" y="1110"/>
                  </a:cubicBezTo>
                  <a:cubicBezTo>
                    <a:pt x="2822" y="2193"/>
                    <a:pt x="2822" y="3967"/>
                    <a:pt x="1739" y="5050"/>
                  </a:cubicBezTo>
                  <a:cubicBezTo>
                    <a:pt x="1286" y="5479"/>
                    <a:pt x="739" y="5765"/>
                    <a:pt x="143" y="5836"/>
                  </a:cubicBezTo>
                  <a:cubicBezTo>
                    <a:pt x="60" y="5848"/>
                    <a:pt x="1" y="5932"/>
                    <a:pt x="13" y="6015"/>
                  </a:cubicBezTo>
                  <a:cubicBezTo>
                    <a:pt x="24" y="6086"/>
                    <a:pt x="84" y="6146"/>
                    <a:pt x="179" y="6146"/>
                  </a:cubicBezTo>
                  <a:lnTo>
                    <a:pt x="203" y="6146"/>
                  </a:lnTo>
                  <a:cubicBezTo>
                    <a:pt x="870" y="6063"/>
                    <a:pt x="1489" y="5753"/>
                    <a:pt x="1977" y="5277"/>
                  </a:cubicBezTo>
                  <a:cubicBezTo>
                    <a:pt x="3180" y="4062"/>
                    <a:pt x="3180" y="2086"/>
                    <a:pt x="1977" y="883"/>
                  </a:cubicBezTo>
                  <a:cubicBezTo>
                    <a:pt x="1501" y="407"/>
                    <a:pt x="894" y="97"/>
                    <a:pt x="215" y="2"/>
                  </a:cubicBezTo>
                  <a:cubicBezTo>
                    <a:pt x="208" y="1"/>
                    <a:pt x="201" y="1"/>
                    <a:pt x="1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22"/>
            <p:cNvSpPr/>
            <p:nvPr/>
          </p:nvSpPr>
          <p:spPr>
            <a:xfrm>
              <a:off x="3981789" y="3849136"/>
              <a:ext cx="103178" cy="198011"/>
            </a:xfrm>
            <a:custGeom>
              <a:avLst/>
              <a:gdLst/>
              <a:ahLst/>
              <a:cxnLst/>
              <a:rect l="l" t="t" r="r" b="b"/>
              <a:pathLst>
                <a:path w="3239" h="6216" extrusionOk="0">
                  <a:moveTo>
                    <a:pt x="3036" y="1"/>
                  </a:moveTo>
                  <a:cubicBezTo>
                    <a:pt x="2346" y="120"/>
                    <a:pt x="1703" y="441"/>
                    <a:pt x="1215" y="929"/>
                  </a:cubicBezTo>
                  <a:cubicBezTo>
                    <a:pt x="0" y="2132"/>
                    <a:pt x="0" y="4108"/>
                    <a:pt x="1215" y="5323"/>
                  </a:cubicBezTo>
                  <a:cubicBezTo>
                    <a:pt x="1715" y="5823"/>
                    <a:pt x="2346" y="6120"/>
                    <a:pt x="3036" y="6216"/>
                  </a:cubicBezTo>
                  <a:lnTo>
                    <a:pt x="3060" y="6216"/>
                  </a:lnTo>
                  <a:cubicBezTo>
                    <a:pt x="3132" y="6216"/>
                    <a:pt x="3203" y="6156"/>
                    <a:pt x="3215" y="6061"/>
                  </a:cubicBezTo>
                  <a:cubicBezTo>
                    <a:pt x="3239" y="5978"/>
                    <a:pt x="3156" y="5894"/>
                    <a:pt x="3072" y="5882"/>
                  </a:cubicBezTo>
                  <a:cubicBezTo>
                    <a:pt x="2441" y="5811"/>
                    <a:pt x="1882" y="5537"/>
                    <a:pt x="1429" y="5085"/>
                  </a:cubicBezTo>
                  <a:cubicBezTo>
                    <a:pt x="346" y="3989"/>
                    <a:pt x="346" y="2215"/>
                    <a:pt x="1429" y="1132"/>
                  </a:cubicBezTo>
                  <a:cubicBezTo>
                    <a:pt x="1882" y="691"/>
                    <a:pt x="2441" y="405"/>
                    <a:pt x="3072" y="334"/>
                  </a:cubicBezTo>
                  <a:cubicBezTo>
                    <a:pt x="3156" y="322"/>
                    <a:pt x="3215" y="239"/>
                    <a:pt x="3215" y="155"/>
                  </a:cubicBezTo>
                  <a:cubicBezTo>
                    <a:pt x="3203" y="60"/>
                    <a:pt x="3132" y="1"/>
                    <a:pt x="30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3" name="Google Shape;333;p22"/>
          <p:cNvSpPr/>
          <p:nvPr/>
        </p:nvSpPr>
        <p:spPr>
          <a:xfrm>
            <a:off x="3399700" y="2717300"/>
            <a:ext cx="245700" cy="2457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22"/>
          <p:cNvSpPr/>
          <p:nvPr/>
        </p:nvSpPr>
        <p:spPr>
          <a:xfrm>
            <a:off x="3438638" y="2769995"/>
            <a:ext cx="172158" cy="140316"/>
          </a:xfrm>
          <a:custGeom>
            <a:avLst/>
            <a:gdLst/>
            <a:ahLst/>
            <a:cxnLst/>
            <a:rect l="l" t="t" r="r" b="b"/>
            <a:pathLst>
              <a:path w="11943" h="9734" extrusionOk="0">
                <a:moveTo>
                  <a:pt x="11585" y="2638"/>
                </a:moveTo>
                <a:lnTo>
                  <a:pt x="11585" y="3066"/>
                </a:lnTo>
                <a:lnTo>
                  <a:pt x="9121" y="4007"/>
                </a:lnTo>
                <a:lnTo>
                  <a:pt x="9121" y="3566"/>
                </a:lnTo>
                <a:lnTo>
                  <a:pt x="11585" y="2638"/>
                </a:lnTo>
                <a:close/>
                <a:moveTo>
                  <a:pt x="370" y="2638"/>
                </a:moveTo>
                <a:lnTo>
                  <a:pt x="5787" y="4697"/>
                </a:lnTo>
                <a:lnTo>
                  <a:pt x="5787" y="5138"/>
                </a:lnTo>
                <a:lnTo>
                  <a:pt x="370" y="3066"/>
                </a:lnTo>
                <a:lnTo>
                  <a:pt x="370" y="2638"/>
                </a:lnTo>
                <a:close/>
                <a:moveTo>
                  <a:pt x="8764" y="3709"/>
                </a:moveTo>
                <a:lnTo>
                  <a:pt x="8764" y="4138"/>
                </a:lnTo>
                <a:lnTo>
                  <a:pt x="6144" y="5138"/>
                </a:lnTo>
                <a:lnTo>
                  <a:pt x="6144" y="4697"/>
                </a:lnTo>
                <a:lnTo>
                  <a:pt x="8764" y="3709"/>
                </a:lnTo>
                <a:close/>
                <a:moveTo>
                  <a:pt x="9657" y="4162"/>
                </a:moveTo>
                <a:lnTo>
                  <a:pt x="9657" y="6745"/>
                </a:lnTo>
                <a:cubicBezTo>
                  <a:pt x="9478" y="6876"/>
                  <a:pt x="9299" y="6995"/>
                  <a:pt x="9121" y="7114"/>
                </a:cubicBezTo>
                <a:lnTo>
                  <a:pt x="9121" y="4376"/>
                </a:lnTo>
                <a:lnTo>
                  <a:pt x="9657" y="4162"/>
                </a:lnTo>
                <a:close/>
                <a:moveTo>
                  <a:pt x="8961" y="8757"/>
                </a:moveTo>
                <a:cubicBezTo>
                  <a:pt x="9131" y="8757"/>
                  <a:pt x="9264" y="8907"/>
                  <a:pt x="9264" y="9079"/>
                </a:cubicBezTo>
                <a:cubicBezTo>
                  <a:pt x="9264" y="9258"/>
                  <a:pt x="9109" y="9389"/>
                  <a:pt x="8942" y="9389"/>
                </a:cubicBezTo>
                <a:cubicBezTo>
                  <a:pt x="8764" y="9389"/>
                  <a:pt x="8633" y="9246"/>
                  <a:pt x="8633" y="9079"/>
                </a:cubicBezTo>
                <a:cubicBezTo>
                  <a:pt x="8633" y="8900"/>
                  <a:pt x="8787" y="8757"/>
                  <a:pt x="8942" y="8757"/>
                </a:cubicBezTo>
                <a:cubicBezTo>
                  <a:pt x="8949" y="8757"/>
                  <a:pt x="8955" y="8757"/>
                  <a:pt x="8961" y="8757"/>
                </a:cubicBezTo>
                <a:close/>
                <a:moveTo>
                  <a:pt x="5949" y="0"/>
                </a:moveTo>
                <a:cubicBezTo>
                  <a:pt x="5930" y="0"/>
                  <a:pt x="5912" y="6"/>
                  <a:pt x="5894" y="18"/>
                </a:cubicBezTo>
                <a:lnTo>
                  <a:pt x="120" y="2221"/>
                </a:lnTo>
                <a:cubicBezTo>
                  <a:pt x="48" y="2245"/>
                  <a:pt x="1" y="2304"/>
                  <a:pt x="1" y="2376"/>
                </a:cubicBezTo>
                <a:lnTo>
                  <a:pt x="1" y="3185"/>
                </a:lnTo>
                <a:cubicBezTo>
                  <a:pt x="1" y="3257"/>
                  <a:pt x="48" y="3316"/>
                  <a:pt x="120" y="3352"/>
                </a:cubicBezTo>
                <a:lnTo>
                  <a:pt x="1917" y="4031"/>
                </a:lnTo>
                <a:lnTo>
                  <a:pt x="1917" y="4638"/>
                </a:lnTo>
                <a:cubicBezTo>
                  <a:pt x="1917" y="4745"/>
                  <a:pt x="2001" y="4817"/>
                  <a:pt x="2096" y="4817"/>
                </a:cubicBezTo>
                <a:cubicBezTo>
                  <a:pt x="2203" y="4817"/>
                  <a:pt x="2275" y="4745"/>
                  <a:pt x="2275" y="4638"/>
                </a:cubicBezTo>
                <a:lnTo>
                  <a:pt x="2275" y="4186"/>
                </a:lnTo>
                <a:lnTo>
                  <a:pt x="5894" y="5567"/>
                </a:lnTo>
                <a:cubicBezTo>
                  <a:pt x="5906" y="5579"/>
                  <a:pt x="5942" y="5579"/>
                  <a:pt x="5954" y="5579"/>
                </a:cubicBezTo>
                <a:cubicBezTo>
                  <a:pt x="5966" y="5579"/>
                  <a:pt x="6001" y="5579"/>
                  <a:pt x="6013" y="5567"/>
                </a:cubicBezTo>
                <a:lnTo>
                  <a:pt x="8740" y="4519"/>
                </a:lnTo>
                <a:lnTo>
                  <a:pt x="8740" y="7317"/>
                </a:lnTo>
                <a:cubicBezTo>
                  <a:pt x="7871" y="7769"/>
                  <a:pt x="6918" y="8007"/>
                  <a:pt x="5942" y="8007"/>
                </a:cubicBezTo>
                <a:cubicBezTo>
                  <a:pt x="4620" y="8007"/>
                  <a:pt x="3310" y="7555"/>
                  <a:pt x="2263" y="6745"/>
                </a:cubicBezTo>
                <a:lnTo>
                  <a:pt x="2263" y="5352"/>
                </a:lnTo>
                <a:cubicBezTo>
                  <a:pt x="2263" y="5257"/>
                  <a:pt x="2191" y="5174"/>
                  <a:pt x="2084" y="5174"/>
                </a:cubicBezTo>
                <a:cubicBezTo>
                  <a:pt x="1977" y="5174"/>
                  <a:pt x="1906" y="5257"/>
                  <a:pt x="1906" y="5352"/>
                </a:cubicBezTo>
                <a:lnTo>
                  <a:pt x="1906" y="6817"/>
                </a:lnTo>
                <a:cubicBezTo>
                  <a:pt x="1906" y="6876"/>
                  <a:pt x="1941" y="6924"/>
                  <a:pt x="1965" y="6948"/>
                </a:cubicBezTo>
                <a:cubicBezTo>
                  <a:pt x="3084" y="7841"/>
                  <a:pt x="4501" y="8353"/>
                  <a:pt x="5942" y="8353"/>
                </a:cubicBezTo>
                <a:cubicBezTo>
                  <a:pt x="6906" y="8353"/>
                  <a:pt x="7859" y="8126"/>
                  <a:pt x="8740" y="7698"/>
                </a:cubicBezTo>
                <a:lnTo>
                  <a:pt x="8740" y="8412"/>
                </a:lnTo>
                <a:cubicBezTo>
                  <a:pt x="8454" y="8484"/>
                  <a:pt x="8252" y="8746"/>
                  <a:pt x="8252" y="9067"/>
                </a:cubicBezTo>
                <a:cubicBezTo>
                  <a:pt x="8252" y="9436"/>
                  <a:pt x="8549" y="9734"/>
                  <a:pt x="8918" y="9734"/>
                </a:cubicBezTo>
                <a:cubicBezTo>
                  <a:pt x="9287" y="9734"/>
                  <a:pt x="9585" y="9436"/>
                  <a:pt x="9585" y="9067"/>
                </a:cubicBezTo>
                <a:cubicBezTo>
                  <a:pt x="9585" y="8746"/>
                  <a:pt x="9383" y="8496"/>
                  <a:pt x="9097" y="8412"/>
                </a:cubicBezTo>
                <a:lnTo>
                  <a:pt x="9097" y="7495"/>
                </a:lnTo>
                <a:cubicBezTo>
                  <a:pt x="9383" y="7341"/>
                  <a:pt x="9657" y="7138"/>
                  <a:pt x="9918" y="6936"/>
                </a:cubicBezTo>
                <a:cubicBezTo>
                  <a:pt x="9954" y="6900"/>
                  <a:pt x="9978" y="6841"/>
                  <a:pt x="9978" y="6805"/>
                </a:cubicBezTo>
                <a:lnTo>
                  <a:pt x="9978" y="4019"/>
                </a:lnTo>
                <a:lnTo>
                  <a:pt x="11776" y="3328"/>
                </a:lnTo>
                <a:cubicBezTo>
                  <a:pt x="11847" y="3304"/>
                  <a:pt x="11895" y="3245"/>
                  <a:pt x="11895" y="3173"/>
                </a:cubicBezTo>
                <a:lnTo>
                  <a:pt x="11895" y="2364"/>
                </a:lnTo>
                <a:cubicBezTo>
                  <a:pt x="11943" y="2304"/>
                  <a:pt x="11895" y="2245"/>
                  <a:pt x="11823" y="2221"/>
                </a:cubicBezTo>
                <a:lnTo>
                  <a:pt x="8049" y="792"/>
                </a:lnTo>
                <a:cubicBezTo>
                  <a:pt x="8030" y="784"/>
                  <a:pt x="8010" y="780"/>
                  <a:pt x="7989" y="780"/>
                </a:cubicBezTo>
                <a:cubicBezTo>
                  <a:pt x="7921" y="780"/>
                  <a:pt x="7853" y="823"/>
                  <a:pt x="7835" y="887"/>
                </a:cubicBezTo>
                <a:cubicBezTo>
                  <a:pt x="7799" y="983"/>
                  <a:pt x="7847" y="1090"/>
                  <a:pt x="7930" y="1114"/>
                </a:cubicBezTo>
                <a:lnTo>
                  <a:pt x="11264" y="2376"/>
                </a:lnTo>
                <a:lnTo>
                  <a:pt x="8966" y="3257"/>
                </a:lnTo>
                <a:lnTo>
                  <a:pt x="6061" y="1947"/>
                </a:lnTo>
                <a:cubicBezTo>
                  <a:pt x="6035" y="1934"/>
                  <a:pt x="6010" y="1928"/>
                  <a:pt x="5985" y="1928"/>
                </a:cubicBezTo>
                <a:cubicBezTo>
                  <a:pt x="5918" y="1928"/>
                  <a:pt x="5858" y="1973"/>
                  <a:pt x="5823" y="2042"/>
                </a:cubicBezTo>
                <a:cubicBezTo>
                  <a:pt x="5775" y="2126"/>
                  <a:pt x="5823" y="2233"/>
                  <a:pt x="5906" y="2281"/>
                </a:cubicBezTo>
                <a:lnTo>
                  <a:pt x="8490" y="3435"/>
                </a:lnTo>
                <a:lnTo>
                  <a:pt x="5966" y="4388"/>
                </a:lnTo>
                <a:lnTo>
                  <a:pt x="691" y="2376"/>
                </a:lnTo>
                <a:lnTo>
                  <a:pt x="5966" y="376"/>
                </a:lnTo>
                <a:lnTo>
                  <a:pt x="7263" y="864"/>
                </a:lnTo>
                <a:cubicBezTo>
                  <a:pt x="7282" y="868"/>
                  <a:pt x="7301" y="871"/>
                  <a:pt x="7320" y="871"/>
                </a:cubicBezTo>
                <a:cubicBezTo>
                  <a:pt x="7394" y="871"/>
                  <a:pt x="7461" y="833"/>
                  <a:pt x="7490" y="757"/>
                </a:cubicBezTo>
                <a:cubicBezTo>
                  <a:pt x="7513" y="673"/>
                  <a:pt x="7478" y="566"/>
                  <a:pt x="7382" y="530"/>
                </a:cubicBezTo>
                <a:lnTo>
                  <a:pt x="6013" y="18"/>
                </a:lnTo>
                <a:cubicBezTo>
                  <a:pt x="5989" y="6"/>
                  <a:pt x="5969" y="0"/>
                  <a:pt x="59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22"/>
          <p:cNvSpPr/>
          <p:nvPr/>
        </p:nvSpPr>
        <p:spPr>
          <a:xfrm>
            <a:off x="5935924" y="3710750"/>
            <a:ext cx="245700" cy="2457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6" name="Google Shape;336;p22"/>
          <p:cNvGrpSpPr/>
          <p:nvPr/>
        </p:nvGrpSpPr>
        <p:grpSpPr>
          <a:xfrm>
            <a:off x="5988346" y="3763372"/>
            <a:ext cx="140763" cy="140306"/>
            <a:chOff x="852385" y="1510916"/>
            <a:chExt cx="353145" cy="351998"/>
          </a:xfrm>
        </p:grpSpPr>
        <p:sp>
          <p:nvSpPr>
            <p:cNvPr id="337" name="Google Shape;337;p22"/>
            <p:cNvSpPr/>
            <p:nvPr/>
          </p:nvSpPr>
          <p:spPr>
            <a:xfrm>
              <a:off x="852385" y="1510916"/>
              <a:ext cx="353145" cy="187785"/>
            </a:xfrm>
            <a:custGeom>
              <a:avLst/>
              <a:gdLst/>
              <a:ahLst/>
              <a:cxnLst/>
              <a:rect l="l" t="t" r="r" b="b"/>
              <a:pathLst>
                <a:path w="11086" h="5895" extrusionOk="0">
                  <a:moveTo>
                    <a:pt x="6145" y="334"/>
                  </a:moveTo>
                  <a:lnTo>
                    <a:pt x="6145" y="703"/>
                  </a:lnTo>
                  <a:lnTo>
                    <a:pt x="4942" y="703"/>
                  </a:lnTo>
                  <a:lnTo>
                    <a:pt x="4942" y="334"/>
                  </a:lnTo>
                  <a:close/>
                  <a:moveTo>
                    <a:pt x="10764" y="1025"/>
                  </a:moveTo>
                  <a:lnTo>
                    <a:pt x="10764" y="1596"/>
                  </a:lnTo>
                  <a:lnTo>
                    <a:pt x="346" y="1596"/>
                  </a:lnTo>
                  <a:lnTo>
                    <a:pt x="346" y="1025"/>
                  </a:lnTo>
                  <a:close/>
                  <a:moveTo>
                    <a:pt x="4775" y="1"/>
                  </a:moveTo>
                  <a:cubicBezTo>
                    <a:pt x="4692" y="1"/>
                    <a:pt x="4621" y="84"/>
                    <a:pt x="4621" y="167"/>
                  </a:cubicBezTo>
                  <a:lnTo>
                    <a:pt x="4621" y="703"/>
                  </a:lnTo>
                  <a:lnTo>
                    <a:pt x="168" y="703"/>
                  </a:lnTo>
                  <a:cubicBezTo>
                    <a:pt x="72" y="703"/>
                    <a:pt x="1" y="775"/>
                    <a:pt x="1" y="870"/>
                  </a:cubicBezTo>
                  <a:lnTo>
                    <a:pt x="1" y="1751"/>
                  </a:lnTo>
                  <a:cubicBezTo>
                    <a:pt x="1" y="1834"/>
                    <a:pt x="72" y="1906"/>
                    <a:pt x="168" y="1906"/>
                  </a:cubicBezTo>
                  <a:lnTo>
                    <a:pt x="656" y="1906"/>
                  </a:lnTo>
                  <a:lnTo>
                    <a:pt x="656" y="2620"/>
                  </a:lnTo>
                  <a:cubicBezTo>
                    <a:pt x="656" y="2715"/>
                    <a:pt x="727" y="2787"/>
                    <a:pt x="822" y="2787"/>
                  </a:cubicBezTo>
                  <a:cubicBezTo>
                    <a:pt x="906" y="2787"/>
                    <a:pt x="989" y="2715"/>
                    <a:pt x="989" y="2620"/>
                  </a:cubicBezTo>
                  <a:lnTo>
                    <a:pt x="989" y="1906"/>
                  </a:lnTo>
                  <a:lnTo>
                    <a:pt x="10109" y="1906"/>
                  </a:lnTo>
                  <a:lnTo>
                    <a:pt x="10109" y="5740"/>
                  </a:lnTo>
                  <a:cubicBezTo>
                    <a:pt x="10109" y="5823"/>
                    <a:pt x="10181" y="5894"/>
                    <a:pt x="10276" y="5894"/>
                  </a:cubicBezTo>
                  <a:cubicBezTo>
                    <a:pt x="10359" y="5894"/>
                    <a:pt x="10431" y="5823"/>
                    <a:pt x="10431" y="5740"/>
                  </a:cubicBezTo>
                  <a:lnTo>
                    <a:pt x="10431" y="1918"/>
                  </a:lnTo>
                  <a:lnTo>
                    <a:pt x="10931" y="1918"/>
                  </a:lnTo>
                  <a:cubicBezTo>
                    <a:pt x="11014" y="1918"/>
                    <a:pt x="11086" y="1846"/>
                    <a:pt x="11086" y="1763"/>
                  </a:cubicBezTo>
                  <a:lnTo>
                    <a:pt x="11086" y="882"/>
                  </a:lnTo>
                  <a:cubicBezTo>
                    <a:pt x="11086" y="775"/>
                    <a:pt x="11014" y="703"/>
                    <a:pt x="10931" y="703"/>
                  </a:cubicBezTo>
                  <a:lnTo>
                    <a:pt x="6478" y="703"/>
                  </a:lnTo>
                  <a:lnTo>
                    <a:pt x="6478" y="167"/>
                  </a:lnTo>
                  <a:cubicBezTo>
                    <a:pt x="6478" y="84"/>
                    <a:pt x="6406" y="1"/>
                    <a:pt x="63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22"/>
            <p:cNvSpPr/>
            <p:nvPr/>
          </p:nvSpPr>
          <p:spPr>
            <a:xfrm>
              <a:off x="852385" y="1609921"/>
              <a:ext cx="353145" cy="252992"/>
            </a:xfrm>
            <a:custGeom>
              <a:avLst/>
              <a:gdLst/>
              <a:ahLst/>
              <a:cxnLst/>
              <a:rect l="l" t="t" r="r" b="b"/>
              <a:pathLst>
                <a:path w="11086" h="7942" extrusionOk="0">
                  <a:moveTo>
                    <a:pt x="10764" y="4382"/>
                  </a:moveTo>
                  <a:lnTo>
                    <a:pt x="10764" y="4953"/>
                  </a:lnTo>
                  <a:lnTo>
                    <a:pt x="346" y="4953"/>
                  </a:lnTo>
                  <a:lnTo>
                    <a:pt x="346" y="4382"/>
                  </a:lnTo>
                  <a:close/>
                  <a:moveTo>
                    <a:pt x="6406" y="5275"/>
                  </a:moveTo>
                  <a:lnTo>
                    <a:pt x="6895" y="6168"/>
                  </a:lnTo>
                  <a:lnTo>
                    <a:pt x="4228" y="6168"/>
                  </a:lnTo>
                  <a:lnTo>
                    <a:pt x="4716" y="5275"/>
                  </a:lnTo>
                  <a:close/>
                  <a:moveTo>
                    <a:pt x="4335" y="5275"/>
                  </a:moveTo>
                  <a:lnTo>
                    <a:pt x="3049" y="7608"/>
                  </a:lnTo>
                  <a:lnTo>
                    <a:pt x="2573" y="7608"/>
                  </a:lnTo>
                  <a:lnTo>
                    <a:pt x="3859" y="5275"/>
                  </a:lnTo>
                  <a:close/>
                  <a:moveTo>
                    <a:pt x="7240" y="5275"/>
                  </a:moveTo>
                  <a:lnTo>
                    <a:pt x="8514" y="7608"/>
                  </a:lnTo>
                  <a:lnTo>
                    <a:pt x="8038" y="7608"/>
                  </a:lnTo>
                  <a:lnTo>
                    <a:pt x="6764" y="5275"/>
                  </a:lnTo>
                  <a:close/>
                  <a:moveTo>
                    <a:pt x="822" y="0"/>
                  </a:moveTo>
                  <a:cubicBezTo>
                    <a:pt x="727" y="0"/>
                    <a:pt x="656" y="84"/>
                    <a:pt x="656" y="167"/>
                  </a:cubicBezTo>
                  <a:lnTo>
                    <a:pt x="656" y="4072"/>
                  </a:lnTo>
                  <a:lnTo>
                    <a:pt x="168" y="4072"/>
                  </a:lnTo>
                  <a:cubicBezTo>
                    <a:pt x="72" y="4072"/>
                    <a:pt x="1" y="4144"/>
                    <a:pt x="1" y="4239"/>
                  </a:cubicBezTo>
                  <a:lnTo>
                    <a:pt x="1" y="5108"/>
                  </a:lnTo>
                  <a:cubicBezTo>
                    <a:pt x="1" y="5203"/>
                    <a:pt x="72" y="5275"/>
                    <a:pt x="168" y="5275"/>
                  </a:cubicBezTo>
                  <a:lnTo>
                    <a:pt x="3489" y="5275"/>
                  </a:lnTo>
                  <a:lnTo>
                    <a:pt x="2144" y="7704"/>
                  </a:lnTo>
                  <a:cubicBezTo>
                    <a:pt x="2120" y="7751"/>
                    <a:pt x="2120" y="7811"/>
                    <a:pt x="2144" y="7870"/>
                  </a:cubicBezTo>
                  <a:cubicBezTo>
                    <a:pt x="2180" y="7906"/>
                    <a:pt x="2239" y="7942"/>
                    <a:pt x="2275" y="7942"/>
                  </a:cubicBezTo>
                  <a:lnTo>
                    <a:pt x="3132" y="7942"/>
                  </a:lnTo>
                  <a:cubicBezTo>
                    <a:pt x="3192" y="7942"/>
                    <a:pt x="3251" y="7906"/>
                    <a:pt x="3275" y="7846"/>
                  </a:cubicBezTo>
                  <a:lnTo>
                    <a:pt x="3644" y="7168"/>
                  </a:lnTo>
                  <a:lnTo>
                    <a:pt x="4644" y="7168"/>
                  </a:lnTo>
                  <a:cubicBezTo>
                    <a:pt x="4728" y="7168"/>
                    <a:pt x="4811" y="7096"/>
                    <a:pt x="4811" y="7001"/>
                  </a:cubicBezTo>
                  <a:cubicBezTo>
                    <a:pt x="4811" y="6906"/>
                    <a:pt x="4728" y="6834"/>
                    <a:pt x="4644" y="6834"/>
                  </a:cubicBezTo>
                  <a:lnTo>
                    <a:pt x="3823" y="6834"/>
                  </a:lnTo>
                  <a:lnTo>
                    <a:pt x="4037" y="6465"/>
                  </a:lnTo>
                  <a:lnTo>
                    <a:pt x="7061" y="6465"/>
                  </a:lnTo>
                  <a:lnTo>
                    <a:pt x="7252" y="6834"/>
                  </a:lnTo>
                  <a:lnTo>
                    <a:pt x="5299" y="6834"/>
                  </a:lnTo>
                  <a:cubicBezTo>
                    <a:pt x="5216" y="6834"/>
                    <a:pt x="5133" y="6906"/>
                    <a:pt x="5133" y="7001"/>
                  </a:cubicBezTo>
                  <a:cubicBezTo>
                    <a:pt x="5133" y="7096"/>
                    <a:pt x="5216" y="7168"/>
                    <a:pt x="5299" y="7168"/>
                  </a:cubicBezTo>
                  <a:lnTo>
                    <a:pt x="7430" y="7168"/>
                  </a:lnTo>
                  <a:lnTo>
                    <a:pt x="7800" y="7846"/>
                  </a:lnTo>
                  <a:cubicBezTo>
                    <a:pt x="7835" y="7894"/>
                    <a:pt x="7895" y="7942"/>
                    <a:pt x="7954" y="7942"/>
                  </a:cubicBezTo>
                  <a:lnTo>
                    <a:pt x="8800" y="7942"/>
                  </a:lnTo>
                  <a:cubicBezTo>
                    <a:pt x="8859" y="7942"/>
                    <a:pt x="8907" y="7906"/>
                    <a:pt x="8931" y="7870"/>
                  </a:cubicBezTo>
                  <a:cubicBezTo>
                    <a:pt x="8966" y="7823"/>
                    <a:pt x="8966" y="7763"/>
                    <a:pt x="8931" y="7704"/>
                  </a:cubicBezTo>
                  <a:lnTo>
                    <a:pt x="7597" y="5275"/>
                  </a:lnTo>
                  <a:lnTo>
                    <a:pt x="10931" y="5275"/>
                  </a:lnTo>
                  <a:cubicBezTo>
                    <a:pt x="11014" y="5275"/>
                    <a:pt x="11086" y="5203"/>
                    <a:pt x="11086" y="5108"/>
                  </a:cubicBezTo>
                  <a:lnTo>
                    <a:pt x="11086" y="4239"/>
                  </a:lnTo>
                  <a:cubicBezTo>
                    <a:pt x="11086" y="4144"/>
                    <a:pt x="11014" y="4072"/>
                    <a:pt x="10931" y="4072"/>
                  </a:cubicBezTo>
                  <a:lnTo>
                    <a:pt x="10431" y="4072"/>
                  </a:lnTo>
                  <a:lnTo>
                    <a:pt x="10431" y="3263"/>
                  </a:lnTo>
                  <a:cubicBezTo>
                    <a:pt x="10431" y="3179"/>
                    <a:pt x="10359" y="3108"/>
                    <a:pt x="10276" y="3108"/>
                  </a:cubicBezTo>
                  <a:cubicBezTo>
                    <a:pt x="10181" y="3108"/>
                    <a:pt x="10109" y="3179"/>
                    <a:pt x="10109" y="3263"/>
                  </a:cubicBezTo>
                  <a:lnTo>
                    <a:pt x="10109" y="4072"/>
                  </a:lnTo>
                  <a:lnTo>
                    <a:pt x="989" y="4072"/>
                  </a:lnTo>
                  <a:lnTo>
                    <a:pt x="989" y="167"/>
                  </a:lnTo>
                  <a:cubicBezTo>
                    <a:pt x="989" y="84"/>
                    <a:pt x="906" y="0"/>
                    <a:pt x="8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22"/>
            <p:cNvSpPr/>
            <p:nvPr/>
          </p:nvSpPr>
          <p:spPr>
            <a:xfrm>
              <a:off x="928264" y="1584501"/>
              <a:ext cx="198775" cy="140735"/>
            </a:xfrm>
            <a:custGeom>
              <a:avLst/>
              <a:gdLst/>
              <a:ahLst/>
              <a:cxnLst/>
              <a:rect l="l" t="t" r="r" b="b"/>
              <a:pathLst>
                <a:path w="6240" h="4418" extrusionOk="0">
                  <a:moveTo>
                    <a:pt x="5608" y="322"/>
                  </a:moveTo>
                  <a:cubicBezTo>
                    <a:pt x="5787" y="322"/>
                    <a:pt x="5929" y="465"/>
                    <a:pt x="5929" y="643"/>
                  </a:cubicBezTo>
                  <a:cubicBezTo>
                    <a:pt x="5929" y="798"/>
                    <a:pt x="5775" y="953"/>
                    <a:pt x="5608" y="953"/>
                  </a:cubicBezTo>
                  <a:cubicBezTo>
                    <a:pt x="5453" y="953"/>
                    <a:pt x="5298" y="822"/>
                    <a:pt x="5298" y="643"/>
                  </a:cubicBezTo>
                  <a:cubicBezTo>
                    <a:pt x="5298" y="477"/>
                    <a:pt x="5429" y="322"/>
                    <a:pt x="5608" y="322"/>
                  </a:cubicBezTo>
                  <a:close/>
                  <a:moveTo>
                    <a:pt x="2131" y="1334"/>
                  </a:moveTo>
                  <a:cubicBezTo>
                    <a:pt x="2310" y="1334"/>
                    <a:pt x="2441" y="1477"/>
                    <a:pt x="2441" y="1656"/>
                  </a:cubicBezTo>
                  <a:cubicBezTo>
                    <a:pt x="2441" y="1834"/>
                    <a:pt x="2310" y="1965"/>
                    <a:pt x="2131" y="1965"/>
                  </a:cubicBezTo>
                  <a:cubicBezTo>
                    <a:pt x="1965" y="1965"/>
                    <a:pt x="1822" y="1834"/>
                    <a:pt x="1822" y="1656"/>
                  </a:cubicBezTo>
                  <a:cubicBezTo>
                    <a:pt x="1822" y="1489"/>
                    <a:pt x="1953" y="1334"/>
                    <a:pt x="2131" y="1334"/>
                  </a:cubicBezTo>
                  <a:close/>
                  <a:moveTo>
                    <a:pt x="4036" y="2429"/>
                  </a:moveTo>
                  <a:cubicBezTo>
                    <a:pt x="4215" y="2429"/>
                    <a:pt x="4346" y="2560"/>
                    <a:pt x="4346" y="2739"/>
                  </a:cubicBezTo>
                  <a:cubicBezTo>
                    <a:pt x="4346" y="2918"/>
                    <a:pt x="4203" y="3049"/>
                    <a:pt x="4036" y="3049"/>
                  </a:cubicBezTo>
                  <a:cubicBezTo>
                    <a:pt x="3870" y="3049"/>
                    <a:pt x="3727" y="2918"/>
                    <a:pt x="3727" y="2739"/>
                  </a:cubicBezTo>
                  <a:cubicBezTo>
                    <a:pt x="3727" y="2572"/>
                    <a:pt x="3858" y="2429"/>
                    <a:pt x="4036" y="2429"/>
                  </a:cubicBezTo>
                  <a:close/>
                  <a:moveTo>
                    <a:pt x="595" y="3501"/>
                  </a:moveTo>
                  <a:cubicBezTo>
                    <a:pt x="774" y="3501"/>
                    <a:pt x="905" y="3632"/>
                    <a:pt x="905" y="3811"/>
                  </a:cubicBezTo>
                  <a:cubicBezTo>
                    <a:pt x="905" y="3989"/>
                    <a:pt x="762" y="4120"/>
                    <a:pt x="595" y="4120"/>
                  </a:cubicBezTo>
                  <a:cubicBezTo>
                    <a:pt x="429" y="4120"/>
                    <a:pt x="286" y="3989"/>
                    <a:pt x="286" y="3811"/>
                  </a:cubicBezTo>
                  <a:cubicBezTo>
                    <a:pt x="286" y="3644"/>
                    <a:pt x="417" y="3501"/>
                    <a:pt x="595" y="3501"/>
                  </a:cubicBezTo>
                  <a:close/>
                  <a:moveTo>
                    <a:pt x="5608" y="1"/>
                  </a:moveTo>
                  <a:cubicBezTo>
                    <a:pt x="5275" y="1"/>
                    <a:pt x="4989" y="286"/>
                    <a:pt x="4989" y="632"/>
                  </a:cubicBezTo>
                  <a:cubicBezTo>
                    <a:pt x="4989" y="786"/>
                    <a:pt x="5048" y="941"/>
                    <a:pt x="5156" y="1048"/>
                  </a:cubicBezTo>
                  <a:lnTo>
                    <a:pt x="4239" y="2132"/>
                  </a:lnTo>
                  <a:cubicBezTo>
                    <a:pt x="4179" y="2120"/>
                    <a:pt x="4108" y="2096"/>
                    <a:pt x="4048" y="2096"/>
                  </a:cubicBezTo>
                  <a:cubicBezTo>
                    <a:pt x="3858" y="2096"/>
                    <a:pt x="3679" y="2191"/>
                    <a:pt x="3560" y="2334"/>
                  </a:cubicBezTo>
                  <a:lnTo>
                    <a:pt x="2739" y="1882"/>
                  </a:lnTo>
                  <a:cubicBezTo>
                    <a:pt x="2774" y="1798"/>
                    <a:pt x="2786" y="1727"/>
                    <a:pt x="2786" y="1656"/>
                  </a:cubicBezTo>
                  <a:cubicBezTo>
                    <a:pt x="2786" y="1310"/>
                    <a:pt x="2500" y="1024"/>
                    <a:pt x="2155" y="1024"/>
                  </a:cubicBezTo>
                  <a:cubicBezTo>
                    <a:pt x="1822" y="1024"/>
                    <a:pt x="1536" y="1310"/>
                    <a:pt x="1536" y="1656"/>
                  </a:cubicBezTo>
                  <a:cubicBezTo>
                    <a:pt x="1536" y="1822"/>
                    <a:pt x="1596" y="1953"/>
                    <a:pt x="1703" y="2072"/>
                  </a:cubicBezTo>
                  <a:lnTo>
                    <a:pt x="834" y="3203"/>
                  </a:lnTo>
                  <a:cubicBezTo>
                    <a:pt x="774" y="3191"/>
                    <a:pt x="703" y="3168"/>
                    <a:pt x="631" y="3168"/>
                  </a:cubicBezTo>
                  <a:cubicBezTo>
                    <a:pt x="286" y="3168"/>
                    <a:pt x="0" y="3453"/>
                    <a:pt x="0" y="3799"/>
                  </a:cubicBezTo>
                  <a:cubicBezTo>
                    <a:pt x="0" y="4144"/>
                    <a:pt x="286" y="4418"/>
                    <a:pt x="631" y="4418"/>
                  </a:cubicBezTo>
                  <a:cubicBezTo>
                    <a:pt x="965" y="4418"/>
                    <a:pt x="1250" y="4144"/>
                    <a:pt x="1250" y="3799"/>
                  </a:cubicBezTo>
                  <a:cubicBezTo>
                    <a:pt x="1250" y="3632"/>
                    <a:pt x="1191" y="3501"/>
                    <a:pt x="1084" y="3382"/>
                  </a:cubicBezTo>
                  <a:lnTo>
                    <a:pt x="1953" y="2251"/>
                  </a:lnTo>
                  <a:cubicBezTo>
                    <a:pt x="2012" y="2263"/>
                    <a:pt x="2084" y="2275"/>
                    <a:pt x="2155" y="2275"/>
                  </a:cubicBezTo>
                  <a:cubicBezTo>
                    <a:pt x="2310" y="2275"/>
                    <a:pt x="2441" y="2215"/>
                    <a:pt x="2560" y="2144"/>
                  </a:cubicBezTo>
                  <a:lnTo>
                    <a:pt x="3441" y="2632"/>
                  </a:lnTo>
                  <a:cubicBezTo>
                    <a:pt x="3441" y="2668"/>
                    <a:pt x="3429" y="2691"/>
                    <a:pt x="3429" y="2739"/>
                  </a:cubicBezTo>
                  <a:cubicBezTo>
                    <a:pt x="3429" y="3084"/>
                    <a:pt x="3703" y="3370"/>
                    <a:pt x="4048" y="3370"/>
                  </a:cubicBezTo>
                  <a:cubicBezTo>
                    <a:pt x="4394" y="3370"/>
                    <a:pt x="4679" y="3084"/>
                    <a:pt x="4679" y="2739"/>
                  </a:cubicBezTo>
                  <a:cubicBezTo>
                    <a:pt x="4679" y="2572"/>
                    <a:pt x="4620" y="2429"/>
                    <a:pt x="4513" y="2322"/>
                  </a:cubicBezTo>
                  <a:lnTo>
                    <a:pt x="5418" y="1239"/>
                  </a:lnTo>
                  <a:cubicBezTo>
                    <a:pt x="5477" y="1251"/>
                    <a:pt x="5548" y="1263"/>
                    <a:pt x="5608" y="1263"/>
                  </a:cubicBezTo>
                  <a:cubicBezTo>
                    <a:pt x="5953" y="1263"/>
                    <a:pt x="6239" y="989"/>
                    <a:pt x="6239" y="643"/>
                  </a:cubicBezTo>
                  <a:cubicBezTo>
                    <a:pt x="6239" y="286"/>
                    <a:pt x="5953" y="1"/>
                    <a:pt x="56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23"/>
          <p:cNvSpPr txBox="1">
            <a:spLocks noGrp="1"/>
          </p:cNvSpPr>
          <p:nvPr>
            <p:ph type="title"/>
          </p:nvPr>
        </p:nvSpPr>
        <p:spPr>
          <a:xfrm>
            <a:off x="720100" y="5395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AI TECH AGENCY INFOGRAPHICS</a:t>
            </a:r>
            <a:endParaRPr/>
          </a:p>
        </p:txBody>
      </p:sp>
      <p:cxnSp>
        <p:nvCxnSpPr>
          <p:cNvPr id="345" name="Google Shape;345;p23"/>
          <p:cNvCxnSpPr>
            <a:stCxn id="346" idx="3"/>
            <a:endCxn id="347" idx="2"/>
          </p:cNvCxnSpPr>
          <p:nvPr/>
        </p:nvCxnSpPr>
        <p:spPr>
          <a:xfrm rot="10800000" flipH="1">
            <a:off x="4672433" y="2080951"/>
            <a:ext cx="2027700" cy="21300"/>
          </a:xfrm>
          <a:prstGeom prst="straightConnector1">
            <a:avLst/>
          </a:prstGeom>
          <a:noFill/>
          <a:ln w="19050" cap="flat" cmpd="sng">
            <a:solidFill>
              <a:schemeClr val="lt2"/>
            </a:solidFill>
            <a:prstDash val="solid"/>
            <a:round/>
            <a:headEnd type="oval" w="med" len="med"/>
            <a:tailEnd type="none" w="med" len="med"/>
          </a:ln>
        </p:spPr>
      </p:cxnSp>
      <p:cxnSp>
        <p:nvCxnSpPr>
          <p:cNvPr id="348" name="Google Shape;348;p23"/>
          <p:cNvCxnSpPr>
            <a:stCxn id="349" idx="3"/>
            <a:endCxn id="350" idx="2"/>
          </p:cNvCxnSpPr>
          <p:nvPr/>
        </p:nvCxnSpPr>
        <p:spPr>
          <a:xfrm rot="10800000" flipH="1">
            <a:off x="4668906" y="2752626"/>
            <a:ext cx="2031300" cy="13800"/>
          </a:xfrm>
          <a:prstGeom prst="straightConnector1">
            <a:avLst/>
          </a:prstGeom>
          <a:noFill/>
          <a:ln w="19050" cap="flat" cmpd="sng">
            <a:solidFill>
              <a:schemeClr val="lt2"/>
            </a:solidFill>
            <a:prstDash val="solid"/>
            <a:round/>
            <a:headEnd type="oval" w="med" len="med"/>
            <a:tailEnd type="none" w="med" len="med"/>
          </a:ln>
        </p:spPr>
      </p:cxnSp>
      <p:cxnSp>
        <p:nvCxnSpPr>
          <p:cNvPr id="351" name="Google Shape;351;p23"/>
          <p:cNvCxnSpPr>
            <a:stCxn id="352" idx="3"/>
            <a:endCxn id="353" idx="2"/>
          </p:cNvCxnSpPr>
          <p:nvPr/>
        </p:nvCxnSpPr>
        <p:spPr>
          <a:xfrm rot="10800000" flipH="1">
            <a:off x="4668906" y="3424002"/>
            <a:ext cx="2031300" cy="6600"/>
          </a:xfrm>
          <a:prstGeom prst="straightConnector1">
            <a:avLst/>
          </a:prstGeom>
          <a:noFill/>
          <a:ln w="19050" cap="flat" cmpd="sng">
            <a:solidFill>
              <a:schemeClr val="lt2"/>
            </a:solidFill>
            <a:prstDash val="solid"/>
            <a:round/>
            <a:headEnd type="oval" w="med" len="med"/>
            <a:tailEnd type="none" w="med" len="med"/>
          </a:ln>
        </p:spPr>
      </p:cxnSp>
      <p:cxnSp>
        <p:nvCxnSpPr>
          <p:cNvPr id="354" name="Google Shape;354;p23"/>
          <p:cNvCxnSpPr>
            <a:stCxn id="355" idx="3"/>
            <a:endCxn id="356" idx="2"/>
          </p:cNvCxnSpPr>
          <p:nvPr/>
        </p:nvCxnSpPr>
        <p:spPr>
          <a:xfrm rot="10800000" flipH="1">
            <a:off x="4672433" y="4073478"/>
            <a:ext cx="2027700" cy="21300"/>
          </a:xfrm>
          <a:prstGeom prst="straightConnector1">
            <a:avLst/>
          </a:prstGeom>
          <a:noFill/>
          <a:ln w="19050" cap="flat" cmpd="sng">
            <a:solidFill>
              <a:schemeClr val="lt2"/>
            </a:solidFill>
            <a:prstDash val="solid"/>
            <a:round/>
            <a:headEnd type="oval" w="med" len="med"/>
            <a:tailEnd type="none" w="med" len="med"/>
          </a:ln>
        </p:spPr>
      </p:cxnSp>
      <p:grpSp>
        <p:nvGrpSpPr>
          <p:cNvPr id="357" name="Google Shape;357;p23"/>
          <p:cNvGrpSpPr/>
          <p:nvPr/>
        </p:nvGrpSpPr>
        <p:grpSpPr>
          <a:xfrm>
            <a:off x="5767327" y="2456303"/>
            <a:ext cx="2056250" cy="592484"/>
            <a:chOff x="5767327" y="2456303"/>
            <a:chExt cx="2056250" cy="592484"/>
          </a:xfrm>
        </p:grpSpPr>
        <p:sp>
          <p:nvSpPr>
            <p:cNvPr id="350" name="Google Shape;350;p23"/>
            <p:cNvSpPr/>
            <p:nvPr/>
          </p:nvSpPr>
          <p:spPr>
            <a:xfrm>
              <a:off x="6700202" y="2657296"/>
              <a:ext cx="190500" cy="1905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23"/>
            <p:cNvSpPr/>
            <p:nvPr/>
          </p:nvSpPr>
          <p:spPr>
            <a:xfrm>
              <a:off x="5767327" y="2456303"/>
              <a:ext cx="2056250" cy="592484"/>
            </a:xfrm>
            <a:custGeom>
              <a:avLst/>
              <a:gdLst/>
              <a:ahLst/>
              <a:cxnLst/>
              <a:rect l="l" t="t" r="r" b="b"/>
              <a:pathLst>
                <a:path w="86991" h="24031" extrusionOk="0">
                  <a:moveTo>
                    <a:pt x="0" y="0"/>
                  </a:moveTo>
                  <a:lnTo>
                    <a:pt x="13945" y="24031"/>
                  </a:lnTo>
                  <a:lnTo>
                    <a:pt x="72847" y="24031"/>
                  </a:lnTo>
                  <a:lnTo>
                    <a:pt x="86991" y="0"/>
                  </a:lnTo>
                  <a:close/>
                </a:path>
              </a:pathLst>
            </a:custGeom>
            <a:solidFill>
              <a:schemeClr val="lt1"/>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rgbClr val="191919"/>
                </a:buClr>
                <a:buSzPts val="1100"/>
                <a:buFont typeface="Arial"/>
                <a:buNone/>
              </a:pPr>
              <a:endParaRPr>
                <a:solidFill>
                  <a:srgbClr val="595959"/>
                </a:solidFill>
                <a:latin typeface="Roboto"/>
                <a:ea typeface="Roboto"/>
                <a:cs typeface="Roboto"/>
                <a:sym typeface="Roboto"/>
              </a:endParaRPr>
            </a:p>
          </p:txBody>
        </p:sp>
      </p:grpSp>
      <p:grpSp>
        <p:nvGrpSpPr>
          <p:cNvPr id="359" name="Google Shape;359;p23"/>
          <p:cNvGrpSpPr/>
          <p:nvPr/>
        </p:nvGrpSpPr>
        <p:grpSpPr>
          <a:xfrm>
            <a:off x="6099714" y="3127470"/>
            <a:ext cx="1391475" cy="592977"/>
            <a:chOff x="6099714" y="3127470"/>
            <a:chExt cx="1391475" cy="592977"/>
          </a:xfrm>
        </p:grpSpPr>
        <p:sp>
          <p:nvSpPr>
            <p:cNvPr id="353" name="Google Shape;353;p23"/>
            <p:cNvSpPr/>
            <p:nvPr/>
          </p:nvSpPr>
          <p:spPr>
            <a:xfrm>
              <a:off x="6700202" y="3328708"/>
              <a:ext cx="190500" cy="1905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23"/>
            <p:cNvSpPr/>
            <p:nvPr/>
          </p:nvSpPr>
          <p:spPr>
            <a:xfrm>
              <a:off x="6099714" y="3127470"/>
              <a:ext cx="1391475" cy="592977"/>
            </a:xfrm>
            <a:custGeom>
              <a:avLst/>
              <a:gdLst/>
              <a:ahLst/>
              <a:cxnLst/>
              <a:rect l="l" t="t" r="r" b="b"/>
              <a:pathLst>
                <a:path w="62405" h="24051" extrusionOk="0">
                  <a:moveTo>
                    <a:pt x="1" y="1"/>
                  </a:moveTo>
                  <a:lnTo>
                    <a:pt x="13707" y="24051"/>
                  </a:lnTo>
                  <a:lnTo>
                    <a:pt x="48400" y="24051"/>
                  </a:lnTo>
                  <a:lnTo>
                    <a:pt x="62404" y="1"/>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rgbClr val="191919"/>
                </a:buClr>
                <a:buSzPts val="1100"/>
                <a:buFont typeface="Arial"/>
                <a:buNone/>
              </a:pPr>
              <a:endParaRPr>
                <a:solidFill>
                  <a:srgbClr val="595959"/>
                </a:solidFill>
                <a:latin typeface="Roboto"/>
                <a:ea typeface="Roboto"/>
                <a:cs typeface="Roboto"/>
                <a:sym typeface="Roboto"/>
              </a:endParaRPr>
            </a:p>
          </p:txBody>
        </p:sp>
      </p:grpSp>
      <p:grpSp>
        <p:nvGrpSpPr>
          <p:cNvPr id="361" name="Google Shape;361;p23"/>
          <p:cNvGrpSpPr/>
          <p:nvPr/>
        </p:nvGrpSpPr>
        <p:grpSpPr>
          <a:xfrm>
            <a:off x="6411324" y="3799152"/>
            <a:ext cx="768256" cy="548927"/>
            <a:chOff x="6411324" y="3799152"/>
            <a:chExt cx="768256" cy="548927"/>
          </a:xfrm>
        </p:grpSpPr>
        <p:sp>
          <p:nvSpPr>
            <p:cNvPr id="356" name="Google Shape;356;p23"/>
            <p:cNvSpPr/>
            <p:nvPr/>
          </p:nvSpPr>
          <p:spPr>
            <a:xfrm>
              <a:off x="6700202" y="3978365"/>
              <a:ext cx="190500" cy="1905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23"/>
            <p:cNvSpPr/>
            <p:nvPr/>
          </p:nvSpPr>
          <p:spPr>
            <a:xfrm>
              <a:off x="6411324" y="3799152"/>
              <a:ext cx="768256" cy="548927"/>
            </a:xfrm>
            <a:custGeom>
              <a:avLst/>
              <a:gdLst/>
              <a:ahLst/>
              <a:cxnLst/>
              <a:rect l="l" t="t" r="r" b="b"/>
              <a:pathLst>
                <a:path w="38056" h="24052" extrusionOk="0">
                  <a:moveTo>
                    <a:pt x="1" y="1"/>
                  </a:moveTo>
                  <a:lnTo>
                    <a:pt x="13926" y="24051"/>
                  </a:lnTo>
                  <a:lnTo>
                    <a:pt x="24091" y="24051"/>
                  </a:lnTo>
                  <a:lnTo>
                    <a:pt x="38055" y="1"/>
                  </a:lnTo>
                  <a:close/>
                </a:path>
              </a:pathLst>
            </a:custGeom>
            <a:solidFill>
              <a:schemeClr val="dk1"/>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rgbClr val="191919"/>
                </a:buClr>
                <a:buSzPts val="1100"/>
                <a:buFont typeface="Arial"/>
                <a:buNone/>
              </a:pPr>
              <a:endParaRPr>
                <a:solidFill>
                  <a:srgbClr val="595959"/>
                </a:solidFill>
                <a:latin typeface="Roboto"/>
                <a:ea typeface="Roboto"/>
                <a:cs typeface="Roboto"/>
                <a:sym typeface="Roboto"/>
              </a:endParaRPr>
            </a:p>
          </p:txBody>
        </p:sp>
      </p:grpSp>
      <p:grpSp>
        <p:nvGrpSpPr>
          <p:cNvPr id="363" name="Google Shape;363;p23"/>
          <p:cNvGrpSpPr/>
          <p:nvPr/>
        </p:nvGrpSpPr>
        <p:grpSpPr>
          <a:xfrm>
            <a:off x="5420948" y="1784583"/>
            <a:ext cx="2749008" cy="593002"/>
            <a:chOff x="5420948" y="1784583"/>
            <a:chExt cx="2749008" cy="593002"/>
          </a:xfrm>
        </p:grpSpPr>
        <p:sp>
          <p:nvSpPr>
            <p:cNvPr id="347" name="Google Shape;347;p23"/>
            <p:cNvSpPr/>
            <p:nvPr/>
          </p:nvSpPr>
          <p:spPr>
            <a:xfrm>
              <a:off x="6700202" y="1985834"/>
              <a:ext cx="190500" cy="1905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23"/>
            <p:cNvSpPr/>
            <p:nvPr/>
          </p:nvSpPr>
          <p:spPr>
            <a:xfrm>
              <a:off x="5420948" y="1784583"/>
              <a:ext cx="2749008" cy="593002"/>
            </a:xfrm>
            <a:custGeom>
              <a:avLst/>
              <a:gdLst/>
              <a:ahLst/>
              <a:cxnLst/>
              <a:rect l="l" t="t" r="r" b="b"/>
              <a:pathLst>
                <a:path w="111499" h="24052" extrusionOk="0">
                  <a:moveTo>
                    <a:pt x="0" y="1"/>
                  </a:moveTo>
                  <a:lnTo>
                    <a:pt x="13925" y="24051"/>
                  </a:lnTo>
                  <a:lnTo>
                    <a:pt x="97037" y="24051"/>
                  </a:lnTo>
                  <a:lnTo>
                    <a:pt x="111499" y="1"/>
                  </a:lnTo>
                  <a:close/>
                </a:path>
              </a:pathLst>
            </a:custGeom>
            <a:solidFill>
              <a:schemeClr val="dk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595959"/>
                </a:solidFill>
                <a:latin typeface="Roboto"/>
                <a:ea typeface="Roboto"/>
                <a:cs typeface="Roboto"/>
                <a:sym typeface="Roboto"/>
              </a:endParaRPr>
            </a:p>
          </p:txBody>
        </p:sp>
      </p:grpSp>
      <p:grpSp>
        <p:nvGrpSpPr>
          <p:cNvPr id="365" name="Google Shape;365;p23"/>
          <p:cNvGrpSpPr/>
          <p:nvPr/>
        </p:nvGrpSpPr>
        <p:grpSpPr>
          <a:xfrm>
            <a:off x="1417038" y="2524176"/>
            <a:ext cx="3251868" cy="484500"/>
            <a:chOff x="1435998" y="2524176"/>
            <a:chExt cx="3251868" cy="484500"/>
          </a:xfrm>
        </p:grpSpPr>
        <p:sp>
          <p:nvSpPr>
            <p:cNvPr id="366" name="Google Shape;366;p23"/>
            <p:cNvSpPr txBox="1"/>
            <p:nvPr/>
          </p:nvSpPr>
          <p:spPr>
            <a:xfrm>
              <a:off x="1435998" y="2524176"/>
              <a:ext cx="1929300" cy="484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lt2"/>
                  </a:solidFill>
                  <a:latin typeface="Rajdhani"/>
                  <a:ea typeface="Rajdhani"/>
                  <a:cs typeface="Rajdhani"/>
                  <a:sym typeface="Rajdhani"/>
                </a:rPr>
                <a:t>INTEREST</a:t>
              </a:r>
              <a:endParaRPr sz="2400" b="1">
                <a:solidFill>
                  <a:schemeClr val="lt2"/>
                </a:solidFill>
                <a:latin typeface="Rajdhani"/>
                <a:ea typeface="Rajdhani"/>
                <a:cs typeface="Rajdhani"/>
                <a:sym typeface="Rajdhani"/>
              </a:endParaRPr>
            </a:p>
          </p:txBody>
        </p:sp>
        <p:sp>
          <p:nvSpPr>
            <p:cNvPr id="349" name="Google Shape;349;p23"/>
            <p:cNvSpPr txBox="1"/>
            <p:nvPr/>
          </p:nvSpPr>
          <p:spPr>
            <a:xfrm>
              <a:off x="3210065" y="2524176"/>
              <a:ext cx="1477800" cy="484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2"/>
                  </a:solidFill>
                  <a:latin typeface="Fira Sans Condensed"/>
                  <a:ea typeface="Fira Sans Condensed"/>
                  <a:cs typeface="Fira Sans Condensed"/>
                  <a:sym typeface="Fira Sans Condensed"/>
                </a:rPr>
                <a:t>Mars was named after a god</a:t>
              </a:r>
              <a:endParaRPr>
                <a:solidFill>
                  <a:schemeClr val="lt2"/>
                </a:solidFill>
                <a:latin typeface="Fira Sans Condensed"/>
                <a:ea typeface="Fira Sans Condensed"/>
                <a:cs typeface="Fira Sans Condensed"/>
                <a:sym typeface="Fira Sans Condensed"/>
              </a:endParaRPr>
            </a:p>
          </p:txBody>
        </p:sp>
      </p:grpSp>
      <p:grpSp>
        <p:nvGrpSpPr>
          <p:cNvPr id="367" name="Google Shape;367;p23"/>
          <p:cNvGrpSpPr/>
          <p:nvPr/>
        </p:nvGrpSpPr>
        <p:grpSpPr>
          <a:xfrm>
            <a:off x="1413510" y="3852528"/>
            <a:ext cx="3258923" cy="484500"/>
            <a:chOff x="1391023" y="3852528"/>
            <a:chExt cx="3258923" cy="484500"/>
          </a:xfrm>
        </p:grpSpPr>
        <p:sp>
          <p:nvSpPr>
            <p:cNvPr id="368" name="Google Shape;368;p23"/>
            <p:cNvSpPr txBox="1"/>
            <p:nvPr/>
          </p:nvSpPr>
          <p:spPr>
            <a:xfrm>
              <a:off x="1391023" y="3852528"/>
              <a:ext cx="1929300" cy="484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lt2"/>
                  </a:solidFill>
                  <a:latin typeface="Rajdhani"/>
                  <a:ea typeface="Rajdhani"/>
                  <a:cs typeface="Rajdhani"/>
                  <a:sym typeface="Rajdhani"/>
                </a:rPr>
                <a:t>PURCHASE</a:t>
              </a:r>
              <a:endParaRPr sz="2400" b="1">
                <a:solidFill>
                  <a:schemeClr val="lt2"/>
                </a:solidFill>
                <a:latin typeface="Rajdhani"/>
                <a:ea typeface="Rajdhani"/>
                <a:cs typeface="Rajdhani"/>
                <a:sym typeface="Rajdhani"/>
              </a:endParaRPr>
            </a:p>
          </p:txBody>
        </p:sp>
        <p:sp>
          <p:nvSpPr>
            <p:cNvPr id="355" name="Google Shape;355;p23"/>
            <p:cNvSpPr txBox="1"/>
            <p:nvPr/>
          </p:nvSpPr>
          <p:spPr>
            <a:xfrm>
              <a:off x="3172146" y="3852528"/>
              <a:ext cx="1477800" cy="484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2"/>
                  </a:solidFill>
                  <a:latin typeface="Fira Sans Condensed"/>
                  <a:ea typeface="Fira Sans Condensed"/>
                  <a:cs typeface="Fira Sans Condensed"/>
                  <a:sym typeface="Fira Sans Condensed"/>
                </a:rPr>
                <a:t>Saturn is a gas giant with rings</a:t>
              </a:r>
              <a:endParaRPr>
                <a:solidFill>
                  <a:schemeClr val="lt2"/>
                </a:solidFill>
                <a:latin typeface="Fira Sans Condensed"/>
                <a:ea typeface="Fira Sans Condensed"/>
                <a:cs typeface="Fira Sans Condensed"/>
                <a:sym typeface="Fira Sans Condensed"/>
              </a:endParaRPr>
            </a:p>
          </p:txBody>
        </p:sp>
      </p:grpSp>
      <p:grpSp>
        <p:nvGrpSpPr>
          <p:cNvPr id="369" name="Google Shape;369;p23"/>
          <p:cNvGrpSpPr/>
          <p:nvPr/>
        </p:nvGrpSpPr>
        <p:grpSpPr>
          <a:xfrm>
            <a:off x="1413510" y="1860001"/>
            <a:ext cx="3258923" cy="484500"/>
            <a:chOff x="1435998" y="1860001"/>
            <a:chExt cx="3258923" cy="484500"/>
          </a:xfrm>
        </p:grpSpPr>
        <p:sp>
          <p:nvSpPr>
            <p:cNvPr id="370" name="Google Shape;370;p23"/>
            <p:cNvSpPr txBox="1"/>
            <p:nvPr/>
          </p:nvSpPr>
          <p:spPr>
            <a:xfrm>
              <a:off x="1435998" y="1860001"/>
              <a:ext cx="1927200" cy="484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lt2"/>
                  </a:solidFill>
                  <a:latin typeface="Rajdhani"/>
                  <a:ea typeface="Rajdhani"/>
                  <a:cs typeface="Rajdhani"/>
                  <a:sym typeface="Rajdhani"/>
                </a:rPr>
                <a:t>AWARENESS</a:t>
              </a:r>
              <a:endParaRPr sz="2400" b="1">
                <a:solidFill>
                  <a:schemeClr val="lt2"/>
                </a:solidFill>
                <a:latin typeface="Rajdhani"/>
                <a:ea typeface="Rajdhani"/>
                <a:cs typeface="Rajdhani"/>
                <a:sym typeface="Rajdhani"/>
              </a:endParaRPr>
            </a:p>
          </p:txBody>
        </p:sp>
        <p:sp>
          <p:nvSpPr>
            <p:cNvPr id="346" name="Google Shape;346;p23"/>
            <p:cNvSpPr txBox="1"/>
            <p:nvPr/>
          </p:nvSpPr>
          <p:spPr>
            <a:xfrm>
              <a:off x="3217121" y="1860001"/>
              <a:ext cx="1477800" cy="484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2"/>
                  </a:solidFill>
                  <a:latin typeface="Fira Sans Condensed"/>
                  <a:ea typeface="Fira Sans Condensed"/>
                  <a:cs typeface="Fira Sans Condensed"/>
                  <a:sym typeface="Fira Sans Condensed"/>
                </a:rPr>
                <a:t>Mercury is a small planet</a:t>
              </a:r>
              <a:endParaRPr>
                <a:solidFill>
                  <a:schemeClr val="lt2"/>
                </a:solidFill>
                <a:latin typeface="Fira Sans Condensed"/>
                <a:ea typeface="Fira Sans Condensed"/>
                <a:cs typeface="Fira Sans Condensed"/>
                <a:sym typeface="Fira Sans Condensed"/>
              </a:endParaRPr>
            </a:p>
          </p:txBody>
        </p:sp>
      </p:grpSp>
      <p:grpSp>
        <p:nvGrpSpPr>
          <p:cNvPr id="371" name="Google Shape;371;p23"/>
          <p:cNvGrpSpPr/>
          <p:nvPr/>
        </p:nvGrpSpPr>
        <p:grpSpPr>
          <a:xfrm>
            <a:off x="1417038" y="3188352"/>
            <a:ext cx="3251868" cy="484500"/>
            <a:chOff x="1435998" y="3188352"/>
            <a:chExt cx="3251868" cy="484500"/>
          </a:xfrm>
        </p:grpSpPr>
        <p:sp>
          <p:nvSpPr>
            <p:cNvPr id="372" name="Google Shape;372;p23"/>
            <p:cNvSpPr txBox="1"/>
            <p:nvPr/>
          </p:nvSpPr>
          <p:spPr>
            <a:xfrm>
              <a:off x="1435998" y="3188352"/>
              <a:ext cx="1929300" cy="484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lt2"/>
                  </a:solidFill>
                  <a:latin typeface="Rajdhani"/>
                  <a:ea typeface="Rajdhani"/>
                  <a:cs typeface="Rajdhani"/>
                  <a:sym typeface="Rajdhani"/>
                </a:rPr>
                <a:t>DECISION</a:t>
              </a:r>
              <a:endParaRPr sz="2400" b="1">
                <a:solidFill>
                  <a:schemeClr val="lt2"/>
                </a:solidFill>
                <a:latin typeface="Rajdhani"/>
                <a:ea typeface="Rajdhani"/>
                <a:cs typeface="Rajdhani"/>
                <a:sym typeface="Rajdhani"/>
              </a:endParaRPr>
            </a:p>
          </p:txBody>
        </p:sp>
        <p:sp>
          <p:nvSpPr>
            <p:cNvPr id="352" name="Google Shape;352;p23"/>
            <p:cNvSpPr txBox="1"/>
            <p:nvPr/>
          </p:nvSpPr>
          <p:spPr>
            <a:xfrm>
              <a:off x="3210065" y="3188352"/>
              <a:ext cx="1477800" cy="484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2"/>
                  </a:solidFill>
                  <a:latin typeface="Fira Sans Condensed"/>
                  <a:ea typeface="Fira Sans Condensed"/>
                  <a:cs typeface="Fira Sans Condensed"/>
                  <a:sym typeface="Fira Sans Condensed"/>
                </a:rPr>
                <a:t>Jupiter is a very big planet</a:t>
              </a:r>
              <a:endParaRPr>
                <a:solidFill>
                  <a:schemeClr val="lt2"/>
                </a:solidFill>
                <a:latin typeface="Fira Sans Condensed"/>
                <a:ea typeface="Fira Sans Condensed"/>
                <a:cs typeface="Fira Sans Condensed"/>
                <a:sym typeface="Fira Sans Condensed"/>
              </a:endParaRPr>
            </a:p>
          </p:txBody>
        </p:sp>
      </p:grpSp>
      <p:sp>
        <p:nvSpPr>
          <p:cNvPr id="373" name="Google Shape;373;p23"/>
          <p:cNvSpPr txBox="1"/>
          <p:nvPr/>
        </p:nvSpPr>
        <p:spPr>
          <a:xfrm>
            <a:off x="3083275" y="1178275"/>
            <a:ext cx="2977500" cy="457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400" b="1">
                <a:solidFill>
                  <a:schemeClr val="lt2"/>
                </a:solidFill>
                <a:latin typeface="Rajdhani"/>
                <a:ea typeface="Rajdhani"/>
                <a:cs typeface="Rajdhani"/>
                <a:sym typeface="Rajdhani"/>
              </a:rPr>
              <a:t>SALES FUNNEL</a:t>
            </a:r>
            <a:endParaRPr sz="2400" b="1">
              <a:solidFill>
                <a:schemeClr val="lt2"/>
              </a:solidFill>
              <a:latin typeface="Rajdhani"/>
              <a:ea typeface="Rajdhani"/>
              <a:cs typeface="Rajdhani"/>
              <a:sym typeface="Rajdhani"/>
            </a:endParaRPr>
          </a:p>
        </p:txBody>
      </p:sp>
      <p:grpSp>
        <p:nvGrpSpPr>
          <p:cNvPr id="374" name="Google Shape;374;p23"/>
          <p:cNvGrpSpPr/>
          <p:nvPr/>
        </p:nvGrpSpPr>
        <p:grpSpPr>
          <a:xfrm>
            <a:off x="993623" y="1985217"/>
            <a:ext cx="332761" cy="234066"/>
            <a:chOff x="7989683" y="2350207"/>
            <a:chExt cx="332761" cy="234066"/>
          </a:xfrm>
        </p:grpSpPr>
        <p:sp>
          <p:nvSpPr>
            <p:cNvPr id="375" name="Google Shape;375;p23"/>
            <p:cNvSpPr/>
            <p:nvPr/>
          </p:nvSpPr>
          <p:spPr>
            <a:xfrm>
              <a:off x="8258902" y="2396188"/>
              <a:ext cx="29119" cy="22101"/>
            </a:xfrm>
            <a:custGeom>
              <a:avLst/>
              <a:gdLst/>
              <a:ahLst/>
              <a:cxnLst/>
              <a:rect l="l" t="t" r="r" b="b"/>
              <a:pathLst>
                <a:path w="917" h="696" extrusionOk="0">
                  <a:moveTo>
                    <a:pt x="165" y="0"/>
                  </a:moveTo>
                  <a:cubicBezTo>
                    <a:pt x="114" y="0"/>
                    <a:pt x="64" y="22"/>
                    <a:pt x="36" y="64"/>
                  </a:cubicBezTo>
                  <a:cubicBezTo>
                    <a:pt x="0" y="148"/>
                    <a:pt x="12" y="243"/>
                    <a:pt x="84" y="291"/>
                  </a:cubicBezTo>
                  <a:cubicBezTo>
                    <a:pt x="262" y="410"/>
                    <a:pt x="441" y="529"/>
                    <a:pt x="631" y="660"/>
                  </a:cubicBezTo>
                  <a:cubicBezTo>
                    <a:pt x="667" y="684"/>
                    <a:pt x="691" y="695"/>
                    <a:pt x="726" y="695"/>
                  </a:cubicBezTo>
                  <a:cubicBezTo>
                    <a:pt x="762" y="695"/>
                    <a:pt x="834" y="660"/>
                    <a:pt x="857" y="624"/>
                  </a:cubicBezTo>
                  <a:cubicBezTo>
                    <a:pt x="917" y="565"/>
                    <a:pt x="893" y="457"/>
                    <a:pt x="810" y="398"/>
                  </a:cubicBezTo>
                  <a:cubicBezTo>
                    <a:pt x="619" y="267"/>
                    <a:pt x="441" y="148"/>
                    <a:pt x="262" y="29"/>
                  </a:cubicBezTo>
                  <a:cubicBezTo>
                    <a:pt x="234" y="10"/>
                    <a:pt x="199" y="0"/>
                    <a:pt x="1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23"/>
            <p:cNvSpPr/>
            <p:nvPr/>
          </p:nvSpPr>
          <p:spPr>
            <a:xfrm>
              <a:off x="8051320" y="2350207"/>
              <a:ext cx="194753" cy="49919"/>
            </a:xfrm>
            <a:custGeom>
              <a:avLst/>
              <a:gdLst/>
              <a:ahLst/>
              <a:cxnLst/>
              <a:rect l="l" t="t" r="r" b="b"/>
              <a:pathLst>
                <a:path w="6133" h="1572" extrusionOk="0">
                  <a:moveTo>
                    <a:pt x="3299" y="0"/>
                  </a:moveTo>
                  <a:cubicBezTo>
                    <a:pt x="2501" y="0"/>
                    <a:pt x="1441" y="417"/>
                    <a:pt x="108" y="1274"/>
                  </a:cubicBezTo>
                  <a:cubicBezTo>
                    <a:pt x="24" y="1322"/>
                    <a:pt x="1" y="1429"/>
                    <a:pt x="60" y="1501"/>
                  </a:cubicBezTo>
                  <a:cubicBezTo>
                    <a:pt x="84" y="1548"/>
                    <a:pt x="144" y="1572"/>
                    <a:pt x="191" y="1572"/>
                  </a:cubicBezTo>
                  <a:cubicBezTo>
                    <a:pt x="227" y="1572"/>
                    <a:pt x="251" y="1560"/>
                    <a:pt x="286" y="1548"/>
                  </a:cubicBezTo>
                  <a:cubicBezTo>
                    <a:pt x="1572" y="727"/>
                    <a:pt x="2560" y="322"/>
                    <a:pt x="3299" y="322"/>
                  </a:cubicBezTo>
                  <a:cubicBezTo>
                    <a:pt x="3954" y="322"/>
                    <a:pt x="4787" y="643"/>
                    <a:pt x="5859" y="1262"/>
                  </a:cubicBezTo>
                  <a:cubicBezTo>
                    <a:pt x="5885" y="1277"/>
                    <a:pt x="5912" y="1284"/>
                    <a:pt x="5939" y="1284"/>
                  </a:cubicBezTo>
                  <a:cubicBezTo>
                    <a:pt x="5997" y="1284"/>
                    <a:pt x="6052" y="1252"/>
                    <a:pt x="6085" y="1203"/>
                  </a:cubicBezTo>
                  <a:cubicBezTo>
                    <a:pt x="6132" y="1131"/>
                    <a:pt x="6097" y="1024"/>
                    <a:pt x="6025" y="977"/>
                  </a:cubicBezTo>
                  <a:cubicBezTo>
                    <a:pt x="4906" y="322"/>
                    <a:pt x="4013" y="0"/>
                    <a:pt x="329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23"/>
            <p:cNvSpPr/>
            <p:nvPr/>
          </p:nvSpPr>
          <p:spPr>
            <a:xfrm>
              <a:off x="7989683" y="2378183"/>
              <a:ext cx="332761" cy="206090"/>
            </a:xfrm>
            <a:custGeom>
              <a:avLst/>
              <a:gdLst/>
              <a:ahLst/>
              <a:cxnLst/>
              <a:rect l="l" t="t" r="r" b="b"/>
              <a:pathLst>
                <a:path w="10479" h="6490" extrusionOk="0">
                  <a:moveTo>
                    <a:pt x="5240" y="334"/>
                  </a:moveTo>
                  <a:cubicBezTo>
                    <a:pt x="6597" y="334"/>
                    <a:pt x="9276" y="2453"/>
                    <a:pt x="10086" y="3096"/>
                  </a:cubicBezTo>
                  <a:cubicBezTo>
                    <a:pt x="10121" y="3132"/>
                    <a:pt x="10157" y="3179"/>
                    <a:pt x="10157" y="3239"/>
                  </a:cubicBezTo>
                  <a:cubicBezTo>
                    <a:pt x="10157" y="3298"/>
                    <a:pt x="10121" y="3346"/>
                    <a:pt x="10086" y="3394"/>
                  </a:cubicBezTo>
                  <a:cubicBezTo>
                    <a:pt x="9288" y="4025"/>
                    <a:pt x="6597" y="6144"/>
                    <a:pt x="5240" y="6144"/>
                  </a:cubicBezTo>
                  <a:cubicBezTo>
                    <a:pt x="3894" y="6144"/>
                    <a:pt x="1215" y="4025"/>
                    <a:pt x="406" y="3394"/>
                  </a:cubicBezTo>
                  <a:cubicBezTo>
                    <a:pt x="358" y="3346"/>
                    <a:pt x="334" y="3298"/>
                    <a:pt x="334" y="3239"/>
                  </a:cubicBezTo>
                  <a:cubicBezTo>
                    <a:pt x="334" y="3179"/>
                    <a:pt x="358" y="3120"/>
                    <a:pt x="406" y="3096"/>
                  </a:cubicBezTo>
                  <a:cubicBezTo>
                    <a:pt x="1192" y="2453"/>
                    <a:pt x="3894" y="334"/>
                    <a:pt x="5240" y="334"/>
                  </a:cubicBezTo>
                  <a:close/>
                  <a:moveTo>
                    <a:pt x="5240" y="0"/>
                  </a:moveTo>
                  <a:cubicBezTo>
                    <a:pt x="3811" y="0"/>
                    <a:pt x="1239" y="1977"/>
                    <a:pt x="191" y="2822"/>
                  </a:cubicBezTo>
                  <a:cubicBezTo>
                    <a:pt x="84" y="2929"/>
                    <a:pt x="1" y="3072"/>
                    <a:pt x="1" y="3239"/>
                  </a:cubicBezTo>
                  <a:cubicBezTo>
                    <a:pt x="1" y="3406"/>
                    <a:pt x="84" y="3548"/>
                    <a:pt x="191" y="3656"/>
                  </a:cubicBezTo>
                  <a:cubicBezTo>
                    <a:pt x="1239" y="4501"/>
                    <a:pt x="3811" y="6489"/>
                    <a:pt x="5240" y="6489"/>
                  </a:cubicBezTo>
                  <a:cubicBezTo>
                    <a:pt x="6657" y="6489"/>
                    <a:pt x="9252" y="4501"/>
                    <a:pt x="10288" y="3656"/>
                  </a:cubicBezTo>
                  <a:cubicBezTo>
                    <a:pt x="10407" y="3548"/>
                    <a:pt x="10478" y="3406"/>
                    <a:pt x="10478" y="3239"/>
                  </a:cubicBezTo>
                  <a:cubicBezTo>
                    <a:pt x="10478" y="3072"/>
                    <a:pt x="10407" y="2929"/>
                    <a:pt x="10288" y="2822"/>
                  </a:cubicBezTo>
                  <a:cubicBezTo>
                    <a:pt x="9252" y="1977"/>
                    <a:pt x="6668" y="0"/>
                    <a:pt x="52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23"/>
            <p:cNvSpPr/>
            <p:nvPr/>
          </p:nvSpPr>
          <p:spPr>
            <a:xfrm>
              <a:off x="8081201" y="2405746"/>
              <a:ext cx="151598" cy="149884"/>
            </a:xfrm>
            <a:custGeom>
              <a:avLst/>
              <a:gdLst/>
              <a:ahLst/>
              <a:cxnLst/>
              <a:rect l="l" t="t" r="r" b="b"/>
              <a:pathLst>
                <a:path w="4774" h="4720" extrusionOk="0">
                  <a:moveTo>
                    <a:pt x="2351" y="1"/>
                  </a:moveTo>
                  <a:cubicBezTo>
                    <a:pt x="2329" y="1"/>
                    <a:pt x="2308" y="1"/>
                    <a:pt x="2286" y="2"/>
                  </a:cubicBezTo>
                  <a:cubicBezTo>
                    <a:pt x="1048" y="49"/>
                    <a:pt x="36" y="1049"/>
                    <a:pt x="12" y="2288"/>
                  </a:cubicBezTo>
                  <a:cubicBezTo>
                    <a:pt x="0" y="2907"/>
                    <a:pt x="203" y="3478"/>
                    <a:pt x="572" y="3907"/>
                  </a:cubicBezTo>
                  <a:cubicBezTo>
                    <a:pt x="602" y="3943"/>
                    <a:pt x="646" y="3960"/>
                    <a:pt x="691" y="3960"/>
                  </a:cubicBezTo>
                  <a:cubicBezTo>
                    <a:pt x="735" y="3960"/>
                    <a:pt x="780" y="3943"/>
                    <a:pt x="810" y="3907"/>
                  </a:cubicBezTo>
                  <a:cubicBezTo>
                    <a:pt x="869" y="3847"/>
                    <a:pt x="869" y="3740"/>
                    <a:pt x="810" y="3681"/>
                  </a:cubicBezTo>
                  <a:cubicBezTo>
                    <a:pt x="488" y="3312"/>
                    <a:pt x="310" y="2800"/>
                    <a:pt x="322" y="2264"/>
                  </a:cubicBezTo>
                  <a:cubicBezTo>
                    <a:pt x="369" y="1228"/>
                    <a:pt x="1215" y="383"/>
                    <a:pt x="2262" y="335"/>
                  </a:cubicBezTo>
                  <a:cubicBezTo>
                    <a:pt x="2297" y="333"/>
                    <a:pt x="2332" y="332"/>
                    <a:pt x="2366" y="332"/>
                  </a:cubicBezTo>
                  <a:cubicBezTo>
                    <a:pt x="3487" y="332"/>
                    <a:pt x="4416" y="1263"/>
                    <a:pt x="4382" y="2407"/>
                  </a:cubicBezTo>
                  <a:cubicBezTo>
                    <a:pt x="4370" y="3478"/>
                    <a:pt x="3489" y="4347"/>
                    <a:pt x="2417" y="4395"/>
                  </a:cubicBezTo>
                  <a:cubicBezTo>
                    <a:pt x="2394" y="4396"/>
                    <a:pt x="2371" y="4396"/>
                    <a:pt x="2348" y="4396"/>
                  </a:cubicBezTo>
                  <a:cubicBezTo>
                    <a:pt x="2003" y="4396"/>
                    <a:pt x="1671" y="4313"/>
                    <a:pt x="1381" y="4157"/>
                  </a:cubicBezTo>
                  <a:cubicBezTo>
                    <a:pt x="1355" y="4141"/>
                    <a:pt x="1323" y="4132"/>
                    <a:pt x="1290" y="4132"/>
                  </a:cubicBezTo>
                  <a:cubicBezTo>
                    <a:pt x="1248" y="4132"/>
                    <a:pt x="1206" y="4147"/>
                    <a:pt x="1179" y="4181"/>
                  </a:cubicBezTo>
                  <a:cubicBezTo>
                    <a:pt x="1108" y="4264"/>
                    <a:pt x="1119" y="4395"/>
                    <a:pt x="1227" y="4443"/>
                  </a:cubicBezTo>
                  <a:cubicBezTo>
                    <a:pt x="1540" y="4615"/>
                    <a:pt x="1902" y="4720"/>
                    <a:pt x="2287" y="4720"/>
                  </a:cubicBezTo>
                  <a:cubicBezTo>
                    <a:pt x="2326" y="4720"/>
                    <a:pt x="2366" y="4719"/>
                    <a:pt x="2405" y="4716"/>
                  </a:cubicBezTo>
                  <a:cubicBezTo>
                    <a:pt x="3655" y="4693"/>
                    <a:pt x="4679" y="3681"/>
                    <a:pt x="4715" y="2442"/>
                  </a:cubicBezTo>
                  <a:cubicBezTo>
                    <a:pt x="4774" y="1095"/>
                    <a:pt x="3690" y="1"/>
                    <a:pt x="23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23"/>
            <p:cNvSpPr/>
            <p:nvPr/>
          </p:nvSpPr>
          <p:spPr>
            <a:xfrm>
              <a:off x="8115973" y="2440550"/>
              <a:ext cx="80562" cy="80213"/>
            </a:xfrm>
            <a:custGeom>
              <a:avLst/>
              <a:gdLst/>
              <a:ahLst/>
              <a:cxnLst/>
              <a:rect l="l" t="t" r="r" b="b"/>
              <a:pathLst>
                <a:path w="2537" h="2526" extrusionOk="0">
                  <a:moveTo>
                    <a:pt x="1263" y="1"/>
                  </a:moveTo>
                  <a:cubicBezTo>
                    <a:pt x="572" y="1"/>
                    <a:pt x="1" y="561"/>
                    <a:pt x="1" y="1263"/>
                  </a:cubicBezTo>
                  <a:cubicBezTo>
                    <a:pt x="1" y="1965"/>
                    <a:pt x="572" y="2525"/>
                    <a:pt x="1263" y="2525"/>
                  </a:cubicBezTo>
                  <a:cubicBezTo>
                    <a:pt x="1965" y="2525"/>
                    <a:pt x="2537" y="1965"/>
                    <a:pt x="2537" y="1263"/>
                  </a:cubicBezTo>
                  <a:cubicBezTo>
                    <a:pt x="2537" y="1168"/>
                    <a:pt x="2453" y="1096"/>
                    <a:pt x="2370" y="1096"/>
                  </a:cubicBezTo>
                  <a:cubicBezTo>
                    <a:pt x="2275" y="1096"/>
                    <a:pt x="2203" y="1168"/>
                    <a:pt x="2203" y="1263"/>
                  </a:cubicBezTo>
                  <a:cubicBezTo>
                    <a:pt x="2203" y="1787"/>
                    <a:pt x="1787" y="2204"/>
                    <a:pt x="1263" y="2204"/>
                  </a:cubicBezTo>
                  <a:cubicBezTo>
                    <a:pt x="751" y="2204"/>
                    <a:pt x="334" y="1787"/>
                    <a:pt x="334" y="1263"/>
                  </a:cubicBezTo>
                  <a:cubicBezTo>
                    <a:pt x="334" y="739"/>
                    <a:pt x="751" y="322"/>
                    <a:pt x="1263" y="322"/>
                  </a:cubicBezTo>
                  <a:cubicBezTo>
                    <a:pt x="1358" y="322"/>
                    <a:pt x="1429" y="251"/>
                    <a:pt x="1429" y="156"/>
                  </a:cubicBezTo>
                  <a:cubicBezTo>
                    <a:pt x="1429" y="72"/>
                    <a:pt x="1358" y="1"/>
                    <a:pt x="12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23"/>
            <p:cNvSpPr/>
            <p:nvPr/>
          </p:nvSpPr>
          <p:spPr>
            <a:xfrm>
              <a:off x="8164749" y="2447377"/>
              <a:ext cx="24610" cy="24610"/>
            </a:xfrm>
            <a:custGeom>
              <a:avLst/>
              <a:gdLst/>
              <a:ahLst/>
              <a:cxnLst/>
              <a:rect l="l" t="t" r="r" b="b"/>
              <a:pathLst>
                <a:path w="775" h="775" extrusionOk="0">
                  <a:moveTo>
                    <a:pt x="382" y="0"/>
                  </a:moveTo>
                  <a:cubicBezTo>
                    <a:pt x="179" y="0"/>
                    <a:pt x="1" y="179"/>
                    <a:pt x="1" y="393"/>
                  </a:cubicBezTo>
                  <a:cubicBezTo>
                    <a:pt x="1" y="596"/>
                    <a:pt x="179" y="774"/>
                    <a:pt x="382" y="774"/>
                  </a:cubicBezTo>
                  <a:cubicBezTo>
                    <a:pt x="596" y="774"/>
                    <a:pt x="774" y="596"/>
                    <a:pt x="774" y="393"/>
                  </a:cubicBezTo>
                  <a:cubicBezTo>
                    <a:pt x="774" y="179"/>
                    <a:pt x="608" y="0"/>
                    <a:pt x="38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 name="Google Shape;381;p23"/>
          <p:cNvGrpSpPr/>
          <p:nvPr/>
        </p:nvGrpSpPr>
        <p:grpSpPr>
          <a:xfrm>
            <a:off x="982287" y="2588519"/>
            <a:ext cx="355434" cy="355815"/>
            <a:chOff x="4673540" y="3680297"/>
            <a:chExt cx="355434" cy="355815"/>
          </a:xfrm>
        </p:grpSpPr>
        <p:sp>
          <p:nvSpPr>
            <p:cNvPr id="382" name="Google Shape;382;p23"/>
            <p:cNvSpPr/>
            <p:nvPr/>
          </p:nvSpPr>
          <p:spPr>
            <a:xfrm>
              <a:off x="4673540" y="3680297"/>
              <a:ext cx="355434" cy="355815"/>
            </a:xfrm>
            <a:custGeom>
              <a:avLst/>
              <a:gdLst/>
              <a:ahLst/>
              <a:cxnLst/>
              <a:rect l="l" t="t" r="r" b="b"/>
              <a:pathLst>
                <a:path w="11193" h="11205" extrusionOk="0">
                  <a:moveTo>
                    <a:pt x="2012" y="0"/>
                  </a:moveTo>
                  <a:cubicBezTo>
                    <a:pt x="905" y="0"/>
                    <a:pt x="0" y="893"/>
                    <a:pt x="0" y="2013"/>
                  </a:cubicBezTo>
                  <a:lnTo>
                    <a:pt x="0" y="9192"/>
                  </a:lnTo>
                  <a:cubicBezTo>
                    <a:pt x="0" y="10287"/>
                    <a:pt x="893" y="11204"/>
                    <a:pt x="2012" y="11204"/>
                  </a:cubicBezTo>
                  <a:lnTo>
                    <a:pt x="9180" y="11204"/>
                  </a:lnTo>
                  <a:cubicBezTo>
                    <a:pt x="10287" y="11204"/>
                    <a:pt x="11192" y="10311"/>
                    <a:pt x="11192" y="9192"/>
                  </a:cubicBezTo>
                  <a:lnTo>
                    <a:pt x="11192" y="2013"/>
                  </a:lnTo>
                  <a:cubicBezTo>
                    <a:pt x="11180" y="917"/>
                    <a:pt x="10287" y="0"/>
                    <a:pt x="9180" y="0"/>
                  </a:cubicBezTo>
                  <a:lnTo>
                    <a:pt x="8085" y="0"/>
                  </a:lnTo>
                  <a:cubicBezTo>
                    <a:pt x="7989" y="0"/>
                    <a:pt x="7918" y="84"/>
                    <a:pt x="7918" y="167"/>
                  </a:cubicBezTo>
                  <a:cubicBezTo>
                    <a:pt x="7918" y="262"/>
                    <a:pt x="7989" y="334"/>
                    <a:pt x="8085" y="334"/>
                  </a:cubicBezTo>
                  <a:lnTo>
                    <a:pt x="9180" y="334"/>
                  </a:lnTo>
                  <a:cubicBezTo>
                    <a:pt x="10109" y="334"/>
                    <a:pt x="10847" y="1084"/>
                    <a:pt x="10847" y="2001"/>
                  </a:cubicBezTo>
                  <a:lnTo>
                    <a:pt x="10847" y="9180"/>
                  </a:lnTo>
                  <a:cubicBezTo>
                    <a:pt x="10847" y="10097"/>
                    <a:pt x="10109" y="10847"/>
                    <a:pt x="9180" y="10847"/>
                  </a:cubicBezTo>
                  <a:lnTo>
                    <a:pt x="2012" y="10847"/>
                  </a:lnTo>
                  <a:cubicBezTo>
                    <a:pt x="1084" y="10847"/>
                    <a:pt x="345" y="10097"/>
                    <a:pt x="345" y="9180"/>
                  </a:cubicBezTo>
                  <a:lnTo>
                    <a:pt x="345" y="2001"/>
                  </a:lnTo>
                  <a:cubicBezTo>
                    <a:pt x="345" y="1084"/>
                    <a:pt x="1084" y="334"/>
                    <a:pt x="2012" y="334"/>
                  </a:cubicBezTo>
                  <a:lnTo>
                    <a:pt x="7418" y="334"/>
                  </a:lnTo>
                  <a:cubicBezTo>
                    <a:pt x="7501" y="334"/>
                    <a:pt x="7573" y="262"/>
                    <a:pt x="7573" y="167"/>
                  </a:cubicBezTo>
                  <a:cubicBezTo>
                    <a:pt x="7573" y="84"/>
                    <a:pt x="7501" y="0"/>
                    <a:pt x="74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23"/>
            <p:cNvSpPr/>
            <p:nvPr/>
          </p:nvSpPr>
          <p:spPr>
            <a:xfrm>
              <a:off x="4805864" y="3736630"/>
              <a:ext cx="93042" cy="92661"/>
            </a:xfrm>
            <a:custGeom>
              <a:avLst/>
              <a:gdLst/>
              <a:ahLst/>
              <a:cxnLst/>
              <a:rect l="l" t="t" r="r" b="b"/>
              <a:pathLst>
                <a:path w="2930" h="2918" extrusionOk="0">
                  <a:moveTo>
                    <a:pt x="1477" y="334"/>
                  </a:moveTo>
                  <a:cubicBezTo>
                    <a:pt x="2096" y="334"/>
                    <a:pt x="2608" y="834"/>
                    <a:pt x="2608" y="1465"/>
                  </a:cubicBezTo>
                  <a:cubicBezTo>
                    <a:pt x="2608" y="2084"/>
                    <a:pt x="2096" y="2596"/>
                    <a:pt x="1477" y="2596"/>
                  </a:cubicBezTo>
                  <a:cubicBezTo>
                    <a:pt x="846" y="2596"/>
                    <a:pt x="346" y="2084"/>
                    <a:pt x="346" y="1465"/>
                  </a:cubicBezTo>
                  <a:cubicBezTo>
                    <a:pt x="346" y="834"/>
                    <a:pt x="846" y="334"/>
                    <a:pt x="1477" y="334"/>
                  </a:cubicBezTo>
                  <a:close/>
                  <a:moveTo>
                    <a:pt x="1477" y="0"/>
                  </a:moveTo>
                  <a:cubicBezTo>
                    <a:pt x="667" y="0"/>
                    <a:pt x="12" y="655"/>
                    <a:pt x="12" y="1465"/>
                  </a:cubicBezTo>
                  <a:cubicBezTo>
                    <a:pt x="0" y="2263"/>
                    <a:pt x="655" y="2918"/>
                    <a:pt x="1477" y="2918"/>
                  </a:cubicBezTo>
                  <a:cubicBezTo>
                    <a:pt x="2274" y="2918"/>
                    <a:pt x="2929" y="2263"/>
                    <a:pt x="2929" y="1465"/>
                  </a:cubicBezTo>
                  <a:cubicBezTo>
                    <a:pt x="2929" y="655"/>
                    <a:pt x="2274" y="0"/>
                    <a:pt x="14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23"/>
            <p:cNvSpPr/>
            <p:nvPr/>
          </p:nvSpPr>
          <p:spPr>
            <a:xfrm>
              <a:off x="4779380" y="3841358"/>
              <a:ext cx="143723" cy="138801"/>
            </a:xfrm>
            <a:custGeom>
              <a:avLst/>
              <a:gdLst/>
              <a:ahLst/>
              <a:cxnLst/>
              <a:rect l="l" t="t" r="r" b="b"/>
              <a:pathLst>
                <a:path w="4526" h="4371" extrusionOk="0">
                  <a:moveTo>
                    <a:pt x="477" y="1"/>
                  </a:moveTo>
                  <a:cubicBezTo>
                    <a:pt x="215" y="1"/>
                    <a:pt x="1" y="203"/>
                    <a:pt x="1" y="477"/>
                  </a:cubicBezTo>
                  <a:lnTo>
                    <a:pt x="1" y="893"/>
                  </a:lnTo>
                  <a:cubicBezTo>
                    <a:pt x="1" y="1155"/>
                    <a:pt x="203" y="1370"/>
                    <a:pt x="477" y="1370"/>
                  </a:cubicBezTo>
                  <a:lnTo>
                    <a:pt x="763" y="1370"/>
                  </a:lnTo>
                  <a:cubicBezTo>
                    <a:pt x="834" y="1370"/>
                    <a:pt x="906" y="1429"/>
                    <a:pt x="906" y="1513"/>
                  </a:cubicBezTo>
                  <a:lnTo>
                    <a:pt x="906" y="2858"/>
                  </a:lnTo>
                  <a:cubicBezTo>
                    <a:pt x="906" y="2929"/>
                    <a:pt x="846" y="3001"/>
                    <a:pt x="763" y="3001"/>
                  </a:cubicBezTo>
                  <a:lnTo>
                    <a:pt x="572" y="3001"/>
                  </a:lnTo>
                  <a:cubicBezTo>
                    <a:pt x="299" y="3001"/>
                    <a:pt x="96" y="3215"/>
                    <a:pt x="96" y="3477"/>
                  </a:cubicBezTo>
                  <a:lnTo>
                    <a:pt x="96" y="3894"/>
                  </a:lnTo>
                  <a:cubicBezTo>
                    <a:pt x="96" y="4168"/>
                    <a:pt x="299" y="4370"/>
                    <a:pt x="572" y="4370"/>
                  </a:cubicBezTo>
                  <a:lnTo>
                    <a:pt x="4049" y="4370"/>
                  </a:lnTo>
                  <a:cubicBezTo>
                    <a:pt x="4311" y="4370"/>
                    <a:pt x="4525" y="4168"/>
                    <a:pt x="4525" y="3894"/>
                  </a:cubicBezTo>
                  <a:lnTo>
                    <a:pt x="4525" y="3477"/>
                  </a:lnTo>
                  <a:cubicBezTo>
                    <a:pt x="4525" y="3215"/>
                    <a:pt x="4311" y="3001"/>
                    <a:pt x="4049" y="3001"/>
                  </a:cubicBezTo>
                  <a:lnTo>
                    <a:pt x="3859" y="3001"/>
                  </a:lnTo>
                  <a:cubicBezTo>
                    <a:pt x="3787" y="3001"/>
                    <a:pt x="3704" y="2941"/>
                    <a:pt x="3704" y="2858"/>
                  </a:cubicBezTo>
                  <a:lnTo>
                    <a:pt x="3704" y="477"/>
                  </a:lnTo>
                  <a:cubicBezTo>
                    <a:pt x="3704" y="203"/>
                    <a:pt x="3501" y="1"/>
                    <a:pt x="3228" y="1"/>
                  </a:cubicBezTo>
                  <a:lnTo>
                    <a:pt x="1442" y="1"/>
                  </a:lnTo>
                  <a:cubicBezTo>
                    <a:pt x="1358" y="1"/>
                    <a:pt x="1287" y="72"/>
                    <a:pt x="1287" y="155"/>
                  </a:cubicBezTo>
                  <a:cubicBezTo>
                    <a:pt x="1287" y="251"/>
                    <a:pt x="1358" y="322"/>
                    <a:pt x="1442" y="322"/>
                  </a:cubicBezTo>
                  <a:lnTo>
                    <a:pt x="3228" y="322"/>
                  </a:lnTo>
                  <a:cubicBezTo>
                    <a:pt x="3311" y="322"/>
                    <a:pt x="3382" y="382"/>
                    <a:pt x="3382" y="477"/>
                  </a:cubicBezTo>
                  <a:lnTo>
                    <a:pt x="3382" y="2858"/>
                  </a:lnTo>
                  <a:cubicBezTo>
                    <a:pt x="3382" y="3120"/>
                    <a:pt x="3585" y="3334"/>
                    <a:pt x="3859" y="3334"/>
                  </a:cubicBezTo>
                  <a:lnTo>
                    <a:pt x="4049" y="3334"/>
                  </a:lnTo>
                  <a:cubicBezTo>
                    <a:pt x="4121" y="3334"/>
                    <a:pt x="4204" y="3394"/>
                    <a:pt x="4204" y="3477"/>
                  </a:cubicBezTo>
                  <a:lnTo>
                    <a:pt x="4204" y="3894"/>
                  </a:lnTo>
                  <a:cubicBezTo>
                    <a:pt x="4204" y="3965"/>
                    <a:pt x="4132" y="4049"/>
                    <a:pt x="4049" y="4049"/>
                  </a:cubicBezTo>
                  <a:lnTo>
                    <a:pt x="572" y="4049"/>
                  </a:lnTo>
                  <a:cubicBezTo>
                    <a:pt x="489" y="4049"/>
                    <a:pt x="418" y="3989"/>
                    <a:pt x="418" y="3894"/>
                  </a:cubicBezTo>
                  <a:lnTo>
                    <a:pt x="418" y="3477"/>
                  </a:lnTo>
                  <a:cubicBezTo>
                    <a:pt x="418" y="3406"/>
                    <a:pt x="477" y="3334"/>
                    <a:pt x="572" y="3334"/>
                  </a:cubicBezTo>
                  <a:lnTo>
                    <a:pt x="763" y="3334"/>
                  </a:lnTo>
                  <a:cubicBezTo>
                    <a:pt x="1025" y="3334"/>
                    <a:pt x="1239" y="3120"/>
                    <a:pt x="1239" y="2858"/>
                  </a:cubicBezTo>
                  <a:lnTo>
                    <a:pt x="1239" y="1513"/>
                  </a:lnTo>
                  <a:cubicBezTo>
                    <a:pt x="1239" y="1251"/>
                    <a:pt x="1025" y="1036"/>
                    <a:pt x="763" y="1036"/>
                  </a:cubicBezTo>
                  <a:lnTo>
                    <a:pt x="477" y="1036"/>
                  </a:lnTo>
                  <a:cubicBezTo>
                    <a:pt x="406" y="1036"/>
                    <a:pt x="334" y="977"/>
                    <a:pt x="334" y="893"/>
                  </a:cubicBezTo>
                  <a:lnTo>
                    <a:pt x="334" y="477"/>
                  </a:lnTo>
                  <a:cubicBezTo>
                    <a:pt x="334" y="393"/>
                    <a:pt x="394" y="322"/>
                    <a:pt x="477" y="322"/>
                  </a:cubicBezTo>
                  <a:lnTo>
                    <a:pt x="787" y="322"/>
                  </a:lnTo>
                  <a:cubicBezTo>
                    <a:pt x="882" y="322"/>
                    <a:pt x="953" y="251"/>
                    <a:pt x="953" y="155"/>
                  </a:cubicBezTo>
                  <a:cubicBezTo>
                    <a:pt x="953" y="72"/>
                    <a:pt x="882" y="1"/>
                    <a:pt x="7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5" name="Google Shape;385;p23"/>
          <p:cNvGrpSpPr/>
          <p:nvPr/>
        </p:nvGrpSpPr>
        <p:grpSpPr>
          <a:xfrm>
            <a:off x="981906" y="3297787"/>
            <a:ext cx="356196" cy="265631"/>
            <a:chOff x="5216456" y="3725484"/>
            <a:chExt cx="356196" cy="265631"/>
          </a:xfrm>
        </p:grpSpPr>
        <p:sp>
          <p:nvSpPr>
            <p:cNvPr id="386" name="Google Shape;386;p23"/>
            <p:cNvSpPr/>
            <p:nvPr/>
          </p:nvSpPr>
          <p:spPr>
            <a:xfrm>
              <a:off x="5216456" y="3814335"/>
              <a:ext cx="296465" cy="176780"/>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23"/>
            <p:cNvSpPr/>
            <p:nvPr/>
          </p:nvSpPr>
          <p:spPr>
            <a:xfrm>
              <a:off x="5304925" y="3725484"/>
              <a:ext cx="267726" cy="170715"/>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8" name="Google Shape;388;p23"/>
          <p:cNvGrpSpPr/>
          <p:nvPr/>
        </p:nvGrpSpPr>
        <p:grpSpPr>
          <a:xfrm>
            <a:off x="973985" y="3917157"/>
            <a:ext cx="372073" cy="355243"/>
            <a:chOff x="7390435" y="3680868"/>
            <a:chExt cx="372073" cy="355243"/>
          </a:xfrm>
        </p:grpSpPr>
        <p:sp>
          <p:nvSpPr>
            <p:cNvPr id="389" name="Google Shape;389;p23"/>
            <p:cNvSpPr/>
            <p:nvPr/>
          </p:nvSpPr>
          <p:spPr>
            <a:xfrm>
              <a:off x="7390435" y="3744950"/>
              <a:ext cx="294178" cy="291162"/>
            </a:xfrm>
            <a:custGeom>
              <a:avLst/>
              <a:gdLst/>
              <a:ahLst/>
              <a:cxnLst/>
              <a:rect l="l" t="t" r="r" b="b"/>
              <a:pathLst>
                <a:path w="9264" h="9169" extrusionOk="0">
                  <a:moveTo>
                    <a:pt x="4668" y="0"/>
                  </a:moveTo>
                  <a:cubicBezTo>
                    <a:pt x="3441" y="0"/>
                    <a:pt x="2287" y="477"/>
                    <a:pt x="1417" y="1334"/>
                  </a:cubicBezTo>
                  <a:cubicBezTo>
                    <a:pt x="1358" y="1393"/>
                    <a:pt x="1358" y="1501"/>
                    <a:pt x="1417" y="1572"/>
                  </a:cubicBezTo>
                  <a:cubicBezTo>
                    <a:pt x="1447" y="1602"/>
                    <a:pt x="1489" y="1617"/>
                    <a:pt x="1532" y="1617"/>
                  </a:cubicBezTo>
                  <a:cubicBezTo>
                    <a:pt x="1575" y="1617"/>
                    <a:pt x="1620" y="1602"/>
                    <a:pt x="1655" y="1572"/>
                  </a:cubicBezTo>
                  <a:cubicBezTo>
                    <a:pt x="2465" y="774"/>
                    <a:pt x="3537" y="322"/>
                    <a:pt x="4668" y="322"/>
                  </a:cubicBezTo>
                  <a:cubicBezTo>
                    <a:pt x="5799" y="322"/>
                    <a:pt x="6870" y="774"/>
                    <a:pt x="7668" y="1572"/>
                  </a:cubicBezTo>
                  <a:cubicBezTo>
                    <a:pt x="8478" y="2382"/>
                    <a:pt x="8918" y="3453"/>
                    <a:pt x="8918" y="4584"/>
                  </a:cubicBezTo>
                  <a:cubicBezTo>
                    <a:pt x="8918" y="5715"/>
                    <a:pt x="8478" y="6787"/>
                    <a:pt x="7668" y="7585"/>
                  </a:cubicBezTo>
                  <a:cubicBezTo>
                    <a:pt x="6841" y="8412"/>
                    <a:pt x="5751" y="8826"/>
                    <a:pt x="4662" y="8826"/>
                  </a:cubicBezTo>
                  <a:cubicBezTo>
                    <a:pt x="3572" y="8826"/>
                    <a:pt x="2483" y="8412"/>
                    <a:pt x="1655" y="7585"/>
                  </a:cubicBezTo>
                  <a:cubicBezTo>
                    <a:pt x="953" y="6882"/>
                    <a:pt x="524" y="5965"/>
                    <a:pt x="441" y="4977"/>
                  </a:cubicBezTo>
                  <a:cubicBezTo>
                    <a:pt x="346" y="4013"/>
                    <a:pt x="596" y="3037"/>
                    <a:pt x="1132" y="2227"/>
                  </a:cubicBezTo>
                  <a:cubicBezTo>
                    <a:pt x="1179" y="2155"/>
                    <a:pt x="1167" y="2048"/>
                    <a:pt x="1096" y="1989"/>
                  </a:cubicBezTo>
                  <a:cubicBezTo>
                    <a:pt x="1066" y="1972"/>
                    <a:pt x="1035" y="1964"/>
                    <a:pt x="1005" y="1964"/>
                  </a:cubicBezTo>
                  <a:cubicBezTo>
                    <a:pt x="950" y="1964"/>
                    <a:pt x="896" y="1990"/>
                    <a:pt x="858" y="2036"/>
                  </a:cubicBezTo>
                  <a:cubicBezTo>
                    <a:pt x="274" y="2894"/>
                    <a:pt x="1" y="3953"/>
                    <a:pt x="108" y="5013"/>
                  </a:cubicBezTo>
                  <a:cubicBezTo>
                    <a:pt x="215" y="6073"/>
                    <a:pt x="679" y="7085"/>
                    <a:pt x="1429" y="7823"/>
                  </a:cubicBezTo>
                  <a:cubicBezTo>
                    <a:pt x="2322" y="8716"/>
                    <a:pt x="3501" y="9168"/>
                    <a:pt x="4680" y="9168"/>
                  </a:cubicBezTo>
                  <a:cubicBezTo>
                    <a:pt x="5858" y="9168"/>
                    <a:pt x="7025" y="8716"/>
                    <a:pt x="7918" y="7823"/>
                  </a:cubicBezTo>
                  <a:cubicBezTo>
                    <a:pt x="8787" y="6966"/>
                    <a:pt x="9264" y="5799"/>
                    <a:pt x="9264" y="4584"/>
                  </a:cubicBezTo>
                  <a:cubicBezTo>
                    <a:pt x="9264" y="3358"/>
                    <a:pt x="8787" y="2203"/>
                    <a:pt x="7906" y="1334"/>
                  </a:cubicBezTo>
                  <a:cubicBezTo>
                    <a:pt x="7049" y="477"/>
                    <a:pt x="5882" y="0"/>
                    <a:pt x="46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23"/>
            <p:cNvSpPr/>
            <p:nvPr/>
          </p:nvSpPr>
          <p:spPr>
            <a:xfrm>
              <a:off x="7408948" y="3772259"/>
              <a:ext cx="259407" cy="236257"/>
            </a:xfrm>
            <a:custGeom>
              <a:avLst/>
              <a:gdLst/>
              <a:ahLst/>
              <a:cxnLst/>
              <a:rect l="l" t="t" r="r" b="b"/>
              <a:pathLst>
                <a:path w="8169" h="7440" extrusionOk="0">
                  <a:moveTo>
                    <a:pt x="4085" y="319"/>
                  </a:moveTo>
                  <a:cubicBezTo>
                    <a:pt x="4942" y="319"/>
                    <a:pt x="5823" y="653"/>
                    <a:pt x="6478" y="1319"/>
                  </a:cubicBezTo>
                  <a:cubicBezTo>
                    <a:pt x="7800" y="2653"/>
                    <a:pt x="7800" y="4796"/>
                    <a:pt x="6478" y="6117"/>
                  </a:cubicBezTo>
                  <a:cubicBezTo>
                    <a:pt x="5817" y="6778"/>
                    <a:pt x="4951" y="7109"/>
                    <a:pt x="4083" y="7109"/>
                  </a:cubicBezTo>
                  <a:cubicBezTo>
                    <a:pt x="3216" y="7109"/>
                    <a:pt x="2346" y="6778"/>
                    <a:pt x="1680" y="6117"/>
                  </a:cubicBezTo>
                  <a:cubicBezTo>
                    <a:pt x="358" y="4796"/>
                    <a:pt x="358" y="2653"/>
                    <a:pt x="1680" y="1319"/>
                  </a:cubicBezTo>
                  <a:cubicBezTo>
                    <a:pt x="2335" y="664"/>
                    <a:pt x="3216" y="319"/>
                    <a:pt x="4085" y="319"/>
                  </a:cubicBezTo>
                  <a:close/>
                  <a:moveTo>
                    <a:pt x="4088" y="1"/>
                  </a:moveTo>
                  <a:cubicBezTo>
                    <a:pt x="3132" y="1"/>
                    <a:pt x="2174" y="361"/>
                    <a:pt x="1442" y="1081"/>
                  </a:cubicBezTo>
                  <a:cubicBezTo>
                    <a:pt x="1" y="2534"/>
                    <a:pt x="1" y="4891"/>
                    <a:pt x="1442" y="6356"/>
                  </a:cubicBezTo>
                  <a:cubicBezTo>
                    <a:pt x="2180" y="7082"/>
                    <a:pt x="3120" y="7439"/>
                    <a:pt x="4085" y="7439"/>
                  </a:cubicBezTo>
                  <a:cubicBezTo>
                    <a:pt x="5037" y="7439"/>
                    <a:pt x="5978" y="7082"/>
                    <a:pt x="6716" y="6356"/>
                  </a:cubicBezTo>
                  <a:cubicBezTo>
                    <a:pt x="8169" y="4891"/>
                    <a:pt x="8169" y="2546"/>
                    <a:pt x="6716" y="1081"/>
                  </a:cubicBezTo>
                  <a:cubicBezTo>
                    <a:pt x="5996" y="361"/>
                    <a:pt x="5043" y="1"/>
                    <a:pt x="40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23"/>
            <p:cNvSpPr/>
            <p:nvPr/>
          </p:nvSpPr>
          <p:spPr>
            <a:xfrm>
              <a:off x="7487986" y="3680868"/>
              <a:ext cx="274522" cy="259565"/>
            </a:xfrm>
            <a:custGeom>
              <a:avLst/>
              <a:gdLst/>
              <a:ahLst/>
              <a:cxnLst/>
              <a:rect l="l" t="t" r="r" b="b"/>
              <a:pathLst>
                <a:path w="8645" h="8174" extrusionOk="0">
                  <a:moveTo>
                    <a:pt x="3614" y="0"/>
                  </a:moveTo>
                  <a:cubicBezTo>
                    <a:pt x="2438" y="0"/>
                    <a:pt x="1262" y="447"/>
                    <a:pt x="369" y="1340"/>
                  </a:cubicBezTo>
                  <a:cubicBezTo>
                    <a:pt x="262" y="1447"/>
                    <a:pt x="167" y="1566"/>
                    <a:pt x="60" y="1685"/>
                  </a:cubicBezTo>
                  <a:cubicBezTo>
                    <a:pt x="0" y="1756"/>
                    <a:pt x="12" y="1864"/>
                    <a:pt x="84" y="1923"/>
                  </a:cubicBezTo>
                  <a:cubicBezTo>
                    <a:pt x="118" y="1948"/>
                    <a:pt x="155" y="1960"/>
                    <a:pt x="191" y="1960"/>
                  </a:cubicBezTo>
                  <a:cubicBezTo>
                    <a:pt x="240" y="1960"/>
                    <a:pt x="287" y="1936"/>
                    <a:pt x="322" y="1887"/>
                  </a:cubicBezTo>
                  <a:cubicBezTo>
                    <a:pt x="417" y="1792"/>
                    <a:pt x="500" y="1685"/>
                    <a:pt x="608" y="1578"/>
                  </a:cubicBezTo>
                  <a:cubicBezTo>
                    <a:pt x="1435" y="750"/>
                    <a:pt x="2524" y="337"/>
                    <a:pt x="3614" y="337"/>
                  </a:cubicBezTo>
                  <a:cubicBezTo>
                    <a:pt x="4703" y="337"/>
                    <a:pt x="5793" y="750"/>
                    <a:pt x="6620" y="1578"/>
                  </a:cubicBezTo>
                  <a:cubicBezTo>
                    <a:pt x="8275" y="3233"/>
                    <a:pt x="8275" y="5936"/>
                    <a:pt x="6620" y="7591"/>
                  </a:cubicBezTo>
                  <a:cubicBezTo>
                    <a:pt x="6513" y="7698"/>
                    <a:pt x="6418" y="7781"/>
                    <a:pt x="6311" y="7876"/>
                  </a:cubicBezTo>
                  <a:cubicBezTo>
                    <a:pt x="6239" y="7936"/>
                    <a:pt x="6215" y="8043"/>
                    <a:pt x="6275" y="8114"/>
                  </a:cubicBezTo>
                  <a:cubicBezTo>
                    <a:pt x="6311" y="8162"/>
                    <a:pt x="6358" y="8174"/>
                    <a:pt x="6418" y="8174"/>
                  </a:cubicBezTo>
                  <a:cubicBezTo>
                    <a:pt x="6454" y="8174"/>
                    <a:pt x="6489" y="8162"/>
                    <a:pt x="6513" y="8126"/>
                  </a:cubicBezTo>
                  <a:cubicBezTo>
                    <a:pt x="6632" y="8043"/>
                    <a:pt x="6751" y="7936"/>
                    <a:pt x="6858" y="7817"/>
                  </a:cubicBezTo>
                  <a:cubicBezTo>
                    <a:pt x="8644" y="6031"/>
                    <a:pt x="8644" y="3126"/>
                    <a:pt x="6858" y="1340"/>
                  </a:cubicBezTo>
                  <a:cubicBezTo>
                    <a:pt x="5965" y="447"/>
                    <a:pt x="4790" y="0"/>
                    <a:pt x="361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23"/>
            <p:cNvSpPr/>
            <p:nvPr/>
          </p:nvSpPr>
          <p:spPr>
            <a:xfrm>
              <a:off x="7691758" y="3789502"/>
              <a:ext cx="34073" cy="102918"/>
            </a:xfrm>
            <a:custGeom>
              <a:avLst/>
              <a:gdLst/>
              <a:ahLst/>
              <a:cxnLst/>
              <a:rect l="l" t="t" r="r" b="b"/>
              <a:pathLst>
                <a:path w="1073" h="3241" extrusionOk="0">
                  <a:moveTo>
                    <a:pt x="589" y="1"/>
                  </a:moveTo>
                  <a:cubicBezTo>
                    <a:pt x="580" y="1"/>
                    <a:pt x="570" y="1"/>
                    <a:pt x="560" y="2"/>
                  </a:cubicBezTo>
                  <a:cubicBezTo>
                    <a:pt x="477" y="38"/>
                    <a:pt x="429" y="121"/>
                    <a:pt x="441" y="217"/>
                  </a:cubicBezTo>
                  <a:cubicBezTo>
                    <a:pt x="715" y="1157"/>
                    <a:pt x="560" y="2145"/>
                    <a:pt x="37" y="2967"/>
                  </a:cubicBezTo>
                  <a:cubicBezTo>
                    <a:pt x="1" y="3038"/>
                    <a:pt x="13" y="3146"/>
                    <a:pt x="84" y="3205"/>
                  </a:cubicBezTo>
                  <a:cubicBezTo>
                    <a:pt x="120" y="3217"/>
                    <a:pt x="144" y="3241"/>
                    <a:pt x="167" y="3241"/>
                  </a:cubicBezTo>
                  <a:cubicBezTo>
                    <a:pt x="239" y="3241"/>
                    <a:pt x="275" y="3205"/>
                    <a:pt x="310" y="3158"/>
                  </a:cubicBezTo>
                  <a:cubicBezTo>
                    <a:pt x="906" y="2265"/>
                    <a:pt x="1072" y="1169"/>
                    <a:pt x="775" y="121"/>
                  </a:cubicBezTo>
                  <a:cubicBezTo>
                    <a:pt x="743" y="47"/>
                    <a:pt x="672" y="1"/>
                    <a:pt x="5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23"/>
            <p:cNvSpPr/>
            <p:nvPr/>
          </p:nvSpPr>
          <p:spPr>
            <a:xfrm>
              <a:off x="7536000" y="3708082"/>
              <a:ext cx="173192" cy="72052"/>
            </a:xfrm>
            <a:custGeom>
              <a:avLst/>
              <a:gdLst/>
              <a:ahLst/>
              <a:cxnLst/>
              <a:rect l="l" t="t" r="r" b="b"/>
              <a:pathLst>
                <a:path w="5454" h="2269" extrusionOk="0">
                  <a:moveTo>
                    <a:pt x="2121" y="0"/>
                  </a:moveTo>
                  <a:cubicBezTo>
                    <a:pt x="1410" y="0"/>
                    <a:pt x="707" y="204"/>
                    <a:pt x="108" y="590"/>
                  </a:cubicBezTo>
                  <a:cubicBezTo>
                    <a:pt x="36" y="638"/>
                    <a:pt x="0" y="733"/>
                    <a:pt x="60" y="828"/>
                  </a:cubicBezTo>
                  <a:cubicBezTo>
                    <a:pt x="91" y="874"/>
                    <a:pt x="147" y="906"/>
                    <a:pt x="205" y="906"/>
                  </a:cubicBezTo>
                  <a:cubicBezTo>
                    <a:pt x="237" y="906"/>
                    <a:pt x="269" y="897"/>
                    <a:pt x="298" y="876"/>
                  </a:cubicBezTo>
                  <a:cubicBezTo>
                    <a:pt x="841" y="534"/>
                    <a:pt x="1478" y="344"/>
                    <a:pt x="2123" y="344"/>
                  </a:cubicBezTo>
                  <a:cubicBezTo>
                    <a:pt x="2241" y="344"/>
                    <a:pt x="2359" y="351"/>
                    <a:pt x="2477" y="364"/>
                  </a:cubicBezTo>
                  <a:cubicBezTo>
                    <a:pt x="3251" y="435"/>
                    <a:pt x="3977" y="792"/>
                    <a:pt x="4513" y="1328"/>
                  </a:cubicBezTo>
                  <a:cubicBezTo>
                    <a:pt x="4763" y="1590"/>
                    <a:pt x="4977" y="1864"/>
                    <a:pt x="5120" y="2185"/>
                  </a:cubicBezTo>
                  <a:cubicBezTo>
                    <a:pt x="5156" y="2245"/>
                    <a:pt x="5215" y="2269"/>
                    <a:pt x="5275" y="2269"/>
                  </a:cubicBezTo>
                  <a:cubicBezTo>
                    <a:pt x="5299" y="2269"/>
                    <a:pt x="5323" y="2269"/>
                    <a:pt x="5346" y="2257"/>
                  </a:cubicBezTo>
                  <a:cubicBezTo>
                    <a:pt x="5418" y="2197"/>
                    <a:pt x="5453" y="2102"/>
                    <a:pt x="5406" y="2019"/>
                  </a:cubicBezTo>
                  <a:cubicBezTo>
                    <a:pt x="5227" y="1673"/>
                    <a:pt x="5001" y="1364"/>
                    <a:pt x="4739" y="1102"/>
                  </a:cubicBezTo>
                  <a:cubicBezTo>
                    <a:pt x="4144" y="507"/>
                    <a:pt x="3334" y="114"/>
                    <a:pt x="2489" y="18"/>
                  </a:cubicBezTo>
                  <a:cubicBezTo>
                    <a:pt x="2366" y="6"/>
                    <a:pt x="2243" y="0"/>
                    <a:pt x="21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23"/>
            <p:cNvSpPr/>
            <p:nvPr/>
          </p:nvSpPr>
          <p:spPr>
            <a:xfrm>
              <a:off x="7501228" y="3819415"/>
              <a:ext cx="75640" cy="141437"/>
            </a:xfrm>
            <a:custGeom>
              <a:avLst/>
              <a:gdLst/>
              <a:ahLst/>
              <a:cxnLst/>
              <a:rect l="l" t="t" r="r" b="b"/>
              <a:pathLst>
                <a:path w="2382" h="4454" extrusionOk="0">
                  <a:moveTo>
                    <a:pt x="1012" y="692"/>
                  </a:moveTo>
                  <a:lnTo>
                    <a:pt x="1012" y="2061"/>
                  </a:lnTo>
                  <a:cubicBezTo>
                    <a:pt x="607" y="2001"/>
                    <a:pt x="310" y="1715"/>
                    <a:pt x="310" y="1370"/>
                  </a:cubicBezTo>
                  <a:cubicBezTo>
                    <a:pt x="310" y="1025"/>
                    <a:pt x="607" y="763"/>
                    <a:pt x="1012" y="692"/>
                  </a:cubicBezTo>
                  <a:close/>
                  <a:moveTo>
                    <a:pt x="1357" y="2418"/>
                  </a:moveTo>
                  <a:cubicBezTo>
                    <a:pt x="1750" y="2477"/>
                    <a:pt x="2048" y="2751"/>
                    <a:pt x="2048" y="3097"/>
                  </a:cubicBezTo>
                  <a:cubicBezTo>
                    <a:pt x="2048" y="3430"/>
                    <a:pt x="1738" y="3704"/>
                    <a:pt x="1357" y="3763"/>
                  </a:cubicBezTo>
                  <a:lnTo>
                    <a:pt x="1357" y="2418"/>
                  </a:lnTo>
                  <a:close/>
                  <a:moveTo>
                    <a:pt x="1191" y="1"/>
                  </a:moveTo>
                  <a:cubicBezTo>
                    <a:pt x="1095" y="1"/>
                    <a:pt x="1024" y="72"/>
                    <a:pt x="1024" y="168"/>
                  </a:cubicBezTo>
                  <a:lnTo>
                    <a:pt x="1024" y="358"/>
                  </a:lnTo>
                  <a:cubicBezTo>
                    <a:pt x="441" y="430"/>
                    <a:pt x="0" y="870"/>
                    <a:pt x="0" y="1370"/>
                  </a:cubicBezTo>
                  <a:cubicBezTo>
                    <a:pt x="0" y="1882"/>
                    <a:pt x="441" y="2323"/>
                    <a:pt x="1024" y="2382"/>
                  </a:cubicBezTo>
                  <a:lnTo>
                    <a:pt x="1024" y="3763"/>
                  </a:lnTo>
                  <a:cubicBezTo>
                    <a:pt x="619" y="3704"/>
                    <a:pt x="322" y="3430"/>
                    <a:pt x="322" y="3085"/>
                  </a:cubicBezTo>
                  <a:cubicBezTo>
                    <a:pt x="322" y="2989"/>
                    <a:pt x="250" y="2918"/>
                    <a:pt x="167" y="2918"/>
                  </a:cubicBezTo>
                  <a:cubicBezTo>
                    <a:pt x="71" y="2918"/>
                    <a:pt x="0" y="2989"/>
                    <a:pt x="0" y="3085"/>
                  </a:cubicBezTo>
                  <a:cubicBezTo>
                    <a:pt x="0" y="3609"/>
                    <a:pt x="441" y="4037"/>
                    <a:pt x="1024" y="4097"/>
                  </a:cubicBezTo>
                  <a:lnTo>
                    <a:pt x="1024" y="4287"/>
                  </a:lnTo>
                  <a:cubicBezTo>
                    <a:pt x="1024" y="4371"/>
                    <a:pt x="1095" y="4454"/>
                    <a:pt x="1191" y="4454"/>
                  </a:cubicBezTo>
                  <a:cubicBezTo>
                    <a:pt x="1274" y="4454"/>
                    <a:pt x="1357" y="4371"/>
                    <a:pt x="1357" y="4287"/>
                  </a:cubicBezTo>
                  <a:lnTo>
                    <a:pt x="1357" y="4097"/>
                  </a:lnTo>
                  <a:cubicBezTo>
                    <a:pt x="1929" y="4025"/>
                    <a:pt x="2381" y="3585"/>
                    <a:pt x="2381" y="3085"/>
                  </a:cubicBezTo>
                  <a:cubicBezTo>
                    <a:pt x="2381" y="2573"/>
                    <a:pt x="1929" y="2144"/>
                    <a:pt x="1357" y="2073"/>
                  </a:cubicBezTo>
                  <a:lnTo>
                    <a:pt x="1357" y="692"/>
                  </a:lnTo>
                  <a:cubicBezTo>
                    <a:pt x="1750" y="751"/>
                    <a:pt x="2048" y="1025"/>
                    <a:pt x="2048" y="1370"/>
                  </a:cubicBezTo>
                  <a:cubicBezTo>
                    <a:pt x="2048" y="1465"/>
                    <a:pt x="2131" y="1537"/>
                    <a:pt x="2215" y="1537"/>
                  </a:cubicBezTo>
                  <a:cubicBezTo>
                    <a:pt x="2298" y="1537"/>
                    <a:pt x="2381" y="1465"/>
                    <a:pt x="2381" y="1370"/>
                  </a:cubicBezTo>
                  <a:cubicBezTo>
                    <a:pt x="2381" y="846"/>
                    <a:pt x="1929" y="418"/>
                    <a:pt x="1345" y="358"/>
                  </a:cubicBezTo>
                  <a:lnTo>
                    <a:pt x="1345" y="168"/>
                  </a:lnTo>
                  <a:cubicBezTo>
                    <a:pt x="1345" y="72"/>
                    <a:pt x="1274" y="1"/>
                    <a:pt x="11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theme/theme1.xml><?xml version="1.0" encoding="utf-8"?>
<a:theme xmlns:a="http://schemas.openxmlformats.org/drawingml/2006/main" name="AI Tech Agency Infographics by Slidesgo">
  <a:themeElements>
    <a:clrScheme name="Simple Light">
      <a:dk1>
        <a:srgbClr val="0C343D"/>
      </a:dk1>
      <a:lt1>
        <a:srgbClr val="00C3B1"/>
      </a:lt1>
      <a:dk2>
        <a:srgbClr val="CC4125"/>
      </a:dk2>
      <a:lt2>
        <a:srgbClr val="F3F3F3"/>
      </a:lt2>
      <a:accent1>
        <a:srgbClr val="0C343D"/>
      </a:accent1>
      <a:accent2>
        <a:srgbClr val="00C3B1"/>
      </a:accent2>
      <a:accent3>
        <a:srgbClr val="CC4125"/>
      </a:accent3>
      <a:accent4>
        <a:srgbClr val="F3F3F3"/>
      </a:accent4>
      <a:accent5>
        <a:srgbClr val="0C343D"/>
      </a:accent5>
      <a:accent6>
        <a:srgbClr val="00C3B1"/>
      </a:accent6>
      <a:hlink>
        <a:srgbClr val="F3F3F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8348</TotalTime>
  <Words>2198</Words>
  <Application>Microsoft Office PowerPoint</Application>
  <PresentationFormat>On-screen Show (16:9)</PresentationFormat>
  <Paragraphs>453</Paragraphs>
  <Slides>35</Slides>
  <Notes>35</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35</vt:i4>
      </vt:variant>
    </vt:vector>
  </HeadingPairs>
  <TitlesOfParts>
    <vt:vector size="47" baseType="lpstr">
      <vt:lpstr>Fira Sans Condensed</vt:lpstr>
      <vt:lpstr>Arial</vt:lpstr>
      <vt:lpstr>Raleway Medium</vt:lpstr>
      <vt:lpstr>Rajdhani</vt:lpstr>
      <vt:lpstr>Proxima Nova Semibold</vt:lpstr>
      <vt:lpstr>Proxima Nova</vt:lpstr>
      <vt:lpstr>Roboto Condensed Light</vt:lpstr>
      <vt:lpstr>Fira Sans Condensed Light</vt:lpstr>
      <vt:lpstr>Anaheim</vt:lpstr>
      <vt:lpstr>Roboto</vt:lpstr>
      <vt:lpstr>AI Tech Agency Infographics by Slidesgo</vt:lpstr>
      <vt:lpstr>Slidesgo Final Pages</vt:lpstr>
      <vt:lpstr>MACHINE LEARNING Michael Higgins</vt:lpstr>
      <vt:lpstr>ABOUT AI TECH AGENCY INFOGRAPHICS</vt:lpstr>
      <vt:lpstr>AI TECH AGENCY INFOGRAPHICS</vt:lpstr>
      <vt:lpstr>AI TECH AGENCY INFOGRAPHICS</vt:lpstr>
      <vt:lpstr>AI TECH AGENCY INFOGRAPHICS</vt:lpstr>
      <vt:lpstr>AI TECH AGENCY INFOGRAPHICS</vt:lpstr>
      <vt:lpstr>AI TECH AGENCY INFOGRAPHICS</vt:lpstr>
      <vt:lpstr>AI TECH AGENCY INFOGRAPHICS</vt:lpstr>
      <vt:lpstr>AI TECH AGENCY INFOGRAPHICS</vt:lpstr>
      <vt:lpstr>AI TECH AGENCY INFOGRAPHICS</vt:lpstr>
      <vt:lpstr>AI TECH AGENCY INFOGRAPHICS</vt:lpstr>
      <vt:lpstr>AI TECH AGENCY INFOGRAPHICS</vt:lpstr>
      <vt:lpstr>AI TECH AGENCY INFOGRAPHICS</vt:lpstr>
      <vt:lpstr>AI TECH AGENCY INFOGRAPHICS</vt:lpstr>
      <vt:lpstr>AI TECH AGENCY INFOGRAPHICS</vt:lpstr>
      <vt:lpstr>AI TECH AGENCY INFOGRAPHICS</vt:lpstr>
      <vt:lpstr>AI TECH AGENCY INFOGRAPHICS</vt:lpstr>
      <vt:lpstr>AI TECH AGENCY INFOGRAPHICS</vt:lpstr>
      <vt:lpstr>AI TECH AGENCY INFOGRAPHICS</vt:lpstr>
      <vt:lpstr>AI TECH AGENCY INFOGRAPHICS</vt:lpstr>
      <vt:lpstr>AI TECH AGENCY INFOGRAPHICS</vt:lpstr>
      <vt:lpstr>AI TECH AGENCY INFOGRAPHICS</vt:lpstr>
      <vt:lpstr>AI TECH AGENCY INFOGRAPHICS</vt:lpstr>
      <vt:lpstr>AI TECH AGENCY INFOGRAPHICS</vt:lpstr>
      <vt:lpstr>AI TECH AGENCY INFOGRAPHICS</vt:lpstr>
      <vt:lpstr>AI TECH AGENCY INFOGRAPHICS</vt:lpstr>
      <vt:lpstr>AI TECH AGENCY INFOGRAPHICS</vt:lpstr>
      <vt:lpstr>AI TECH AGENCY INFOGRAPHICS</vt:lpstr>
      <vt:lpstr>AI TECH AGENCY INFOGRAPHICS</vt:lpstr>
      <vt:lpstr>AI TECH AGENCY INFOGRAPHICS</vt:lpstr>
      <vt:lpstr>AI TECH AGENCY INFOGRAPHICS</vt:lpstr>
      <vt:lpstr>AI TECH AGENCY INFOGRAPHICS</vt:lpstr>
      <vt:lpstr>PowerPoint Presentation</vt:lpstr>
      <vt:lpstr>PowerPoint Presentation</vt:lpstr>
      <vt:lpstr>Infographics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 TECH AGENCY INFOGRAPHICS</dc:title>
  <dc:creator>Michael</dc:creator>
  <cp:lastModifiedBy>Michael Higgins</cp:lastModifiedBy>
  <cp:revision>2</cp:revision>
  <dcterms:modified xsi:type="dcterms:W3CDTF">2024-01-22T12:00:37Z</dcterms:modified>
</cp:coreProperties>
</file>